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70" r:id="rId6"/>
    <p:sldId id="271" r:id="rId7"/>
    <p:sldId id="272" r:id="rId8"/>
    <p:sldId id="260" r:id="rId9"/>
    <p:sldId id="281" r:id="rId10"/>
    <p:sldId id="276" r:id="rId11"/>
    <p:sldId id="278" r:id="rId12"/>
    <p:sldId id="277" r:id="rId13"/>
    <p:sldId id="280" r:id="rId14"/>
    <p:sldId id="279" r:id="rId15"/>
    <p:sldId id="273" r:id="rId16"/>
    <p:sldId id="274" r:id="rId17"/>
    <p:sldId id="27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D7A7"/>
    <a:srgbClr val="BFBFBF"/>
    <a:srgbClr val="FFFFFF"/>
    <a:srgbClr val="A02B93"/>
    <a:srgbClr val="FFC000"/>
    <a:srgbClr val="E97132"/>
    <a:srgbClr val="4EA62D"/>
    <a:srgbClr val="F6F12B"/>
    <a:srgbClr val="CCD2D8"/>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2024/9/17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9</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17</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2024/9/17</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2024/9/17</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grpSp>
        <p:nvGrpSpPr>
          <p:cNvPr id="146" name="组合 145">
            <a:extLst>
              <a:ext uri="{FF2B5EF4-FFF2-40B4-BE49-F238E27FC236}">
                <a16:creationId xmlns:a16="http://schemas.microsoft.com/office/drawing/2014/main" id="{E263A039-F9AB-674E-A112-6567B7EE75B0}"/>
              </a:ext>
            </a:extLst>
          </p:cNvPr>
          <p:cNvGrpSpPr/>
          <p:nvPr/>
        </p:nvGrpSpPr>
        <p:grpSpPr>
          <a:xfrm>
            <a:off x="467409" y="1788486"/>
            <a:ext cx="2021736" cy="1691591"/>
            <a:chOff x="1101278" y="2788880"/>
            <a:chExt cx="3979071" cy="3329298"/>
          </a:xfrm>
        </p:grpSpPr>
        <p:grpSp>
          <p:nvGrpSpPr>
            <p:cNvPr id="61" name="组合 60">
              <a:extLst>
                <a:ext uri="{FF2B5EF4-FFF2-40B4-BE49-F238E27FC236}">
                  <a16:creationId xmlns:a16="http://schemas.microsoft.com/office/drawing/2014/main" id="{C74259E5-A7C4-A284-9BEF-13C88DCAA420}"/>
                </a:ext>
              </a:extLst>
            </p:cNvPr>
            <p:cNvGrpSpPr/>
            <p:nvPr/>
          </p:nvGrpSpPr>
          <p:grpSpPr>
            <a:xfrm>
              <a:off x="1101278" y="2788880"/>
              <a:ext cx="3979071" cy="3329298"/>
              <a:chOff x="4159964" y="2160802"/>
              <a:chExt cx="6535374" cy="4777631"/>
            </a:xfrm>
          </p:grpSpPr>
          <p:grpSp>
            <p:nvGrpSpPr>
              <p:cNvPr id="77" name="组合 76">
                <a:extLst>
                  <a:ext uri="{FF2B5EF4-FFF2-40B4-BE49-F238E27FC236}">
                    <a16:creationId xmlns:a16="http://schemas.microsoft.com/office/drawing/2014/main" id="{9879160E-759A-3C93-C69B-D05A8CA15205}"/>
                  </a:ext>
                </a:extLst>
              </p:cNvPr>
              <p:cNvGrpSpPr/>
              <p:nvPr/>
            </p:nvGrpSpPr>
            <p:grpSpPr>
              <a:xfrm>
                <a:off x="4159964" y="2160802"/>
                <a:ext cx="6535374" cy="4777631"/>
                <a:chOff x="4147264" y="2080369"/>
                <a:chExt cx="6535374" cy="4777631"/>
              </a:xfrm>
            </p:grpSpPr>
            <p:pic>
              <p:nvPicPr>
                <p:cNvPr id="85" name="图片 84">
                  <a:extLst>
                    <a:ext uri="{FF2B5EF4-FFF2-40B4-BE49-F238E27FC236}">
                      <a16:creationId xmlns:a16="http://schemas.microsoft.com/office/drawing/2014/main" id="{B062036E-9960-6B61-A6AD-B777C62E2BD0}"/>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86" name="任意多边形: 形状 85">
                  <a:extLst>
                    <a:ext uri="{FF2B5EF4-FFF2-40B4-BE49-F238E27FC236}">
                      <a16:creationId xmlns:a16="http://schemas.microsoft.com/office/drawing/2014/main" id="{B7D5AE54-2F1A-FFC4-9877-EBE2354F2110}"/>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任意多边形: 形状 77">
                <a:extLst>
                  <a:ext uri="{FF2B5EF4-FFF2-40B4-BE49-F238E27FC236}">
                    <a16:creationId xmlns:a16="http://schemas.microsoft.com/office/drawing/2014/main" id="{76FFD500-82F0-D5E1-CEBD-9548D3F6A7FB}"/>
                  </a:ext>
                </a:extLst>
              </p:cNvPr>
              <p:cNvSpPr/>
              <p:nvPr/>
            </p:nvSpPr>
            <p:spPr>
              <a:xfrm>
                <a:off x="6731000" y="4333875"/>
                <a:ext cx="1069975" cy="539750"/>
              </a:xfrm>
              <a:custGeom>
                <a:avLst/>
                <a:gdLst>
                  <a:gd name="connsiteX0" fmla="*/ 57150 w 1069975"/>
                  <a:gd name="connsiteY0" fmla="*/ 0 h 539750"/>
                  <a:gd name="connsiteX1" fmla="*/ 0 w 1069975"/>
                  <a:gd name="connsiteY1" fmla="*/ 139700 h 539750"/>
                  <a:gd name="connsiteX2" fmla="*/ 522288 w 1069975"/>
                  <a:gd name="connsiteY2" fmla="*/ 539750 h 539750"/>
                  <a:gd name="connsiteX3" fmla="*/ 1069975 w 1069975"/>
                  <a:gd name="connsiteY3" fmla="*/ 393700 h 539750"/>
                  <a:gd name="connsiteX4" fmla="*/ 57150 w 1069975"/>
                  <a:gd name="connsiteY4" fmla="*/ 0 h 53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539750">
                    <a:moveTo>
                      <a:pt x="57150" y="0"/>
                    </a:moveTo>
                    <a:lnTo>
                      <a:pt x="0" y="139700"/>
                    </a:lnTo>
                    <a:lnTo>
                      <a:pt x="522288" y="539750"/>
                    </a:lnTo>
                    <a:lnTo>
                      <a:pt x="1069975" y="393700"/>
                    </a:lnTo>
                    <a:lnTo>
                      <a:pt x="57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任意多边形: 形状 78">
                <a:extLst>
                  <a:ext uri="{FF2B5EF4-FFF2-40B4-BE49-F238E27FC236}">
                    <a16:creationId xmlns:a16="http://schemas.microsoft.com/office/drawing/2014/main" id="{70C3A06B-49C7-8A7E-5400-702B6BB1D422}"/>
                  </a:ext>
                </a:extLst>
              </p:cNvPr>
              <p:cNvSpPr/>
              <p:nvPr/>
            </p:nvSpPr>
            <p:spPr>
              <a:xfrm>
                <a:off x="5519738" y="4100513"/>
                <a:ext cx="1270000" cy="1062037"/>
              </a:xfrm>
              <a:custGeom>
                <a:avLst/>
                <a:gdLst>
                  <a:gd name="connsiteX0" fmla="*/ 177800 w 1270000"/>
                  <a:gd name="connsiteY0" fmla="*/ 0 h 1062037"/>
                  <a:gd name="connsiteX1" fmla="*/ 1249362 w 1270000"/>
                  <a:gd name="connsiteY1" fmla="*/ 136525 h 1062037"/>
                  <a:gd name="connsiteX2" fmla="*/ 1270000 w 1270000"/>
                  <a:gd name="connsiteY2" fmla="*/ 228600 h 1062037"/>
                  <a:gd name="connsiteX3" fmla="*/ 1212850 w 1270000"/>
                  <a:gd name="connsiteY3" fmla="*/ 374650 h 1062037"/>
                  <a:gd name="connsiteX4" fmla="*/ 504825 w 1270000"/>
                  <a:gd name="connsiteY4" fmla="*/ 1044575 h 1062037"/>
                  <a:gd name="connsiteX5" fmla="*/ 436562 w 1270000"/>
                  <a:gd name="connsiteY5" fmla="*/ 1062037 h 1062037"/>
                  <a:gd name="connsiteX6" fmla="*/ 0 w 1270000"/>
                  <a:gd name="connsiteY6" fmla="*/ 293687 h 1062037"/>
                  <a:gd name="connsiteX7" fmla="*/ 177800 w 1270000"/>
                  <a:gd name="connsiteY7" fmla="*/ 0 h 10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1062037">
                    <a:moveTo>
                      <a:pt x="177800" y="0"/>
                    </a:moveTo>
                    <a:lnTo>
                      <a:pt x="1249362" y="136525"/>
                    </a:lnTo>
                    <a:lnTo>
                      <a:pt x="1270000" y="228600"/>
                    </a:lnTo>
                    <a:lnTo>
                      <a:pt x="1212850" y="374650"/>
                    </a:lnTo>
                    <a:lnTo>
                      <a:pt x="504825" y="1044575"/>
                    </a:lnTo>
                    <a:lnTo>
                      <a:pt x="436562" y="1062037"/>
                    </a:lnTo>
                    <a:lnTo>
                      <a:pt x="0" y="293687"/>
                    </a:lnTo>
                    <a:lnTo>
                      <a:pt x="17780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任意多边形: 形状 79">
                <a:extLst>
                  <a:ext uri="{FF2B5EF4-FFF2-40B4-BE49-F238E27FC236}">
                    <a16:creationId xmlns:a16="http://schemas.microsoft.com/office/drawing/2014/main" id="{37781AAF-ACC5-F9B2-8228-BC620A292B72}"/>
                  </a:ext>
                </a:extLst>
              </p:cNvPr>
              <p:cNvSpPr/>
              <p:nvPr/>
            </p:nvSpPr>
            <p:spPr>
              <a:xfrm>
                <a:off x="5649913" y="3611563"/>
                <a:ext cx="1217612" cy="623887"/>
              </a:xfrm>
              <a:custGeom>
                <a:avLst/>
                <a:gdLst>
                  <a:gd name="connsiteX0" fmla="*/ 514350 w 1217612"/>
                  <a:gd name="connsiteY0" fmla="*/ 0 h 623887"/>
                  <a:gd name="connsiteX1" fmla="*/ 1217612 w 1217612"/>
                  <a:gd name="connsiteY1" fmla="*/ 125412 h 623887"/>
                  <a:gd name="connsiteX2" fmla="*/ 1208087 w 1217612"/>
                  <a:gd name="connsiteY2" fmla="*/ 566737 h 623887"/>
                  <a:gd name="connsiteX3" fmla="*/ 1119187 w 1217612"/>
                  <a:gd name="connsiteY3" fmla="*/ 623887 h 623887"/>
                  <a:gd name="connsiteX4" fmla="*/ 47625 w 1217612"/>
                  <a:gd name="connsiteY4" fmla="*/ 482600 h 623887"/>
                  <a:gd name="connsiteX5" fmla="*/ 0 w 1217612"/>
                  <a:gd name="connsiteY5" fmla="*/ 425450 h 623887"/>
                  <a:gd name="connsiteX6" fmla="*/ 514350 w 1217612"/>
                  <a:gd name="connsiteY6" fmla="*/ 0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612" h="623887">
                    <a:moveTo>
                      <a:pt x="514350" y="0"/>
                    </a:moveTo>
                    <a:lnTo>
                      <a:pt x="1217612" y="125412"/>
                    </a:lnTo>
                    <a:lnTo>
                      <a:pt x="1208087" y="566737"/>
                    </a:lnTo>
                    <a:lnTo>
                      <a:pt x="1119187" y="623887"/>
                    </a:lnTo>
                    <a:lnTo>
                      <a:pt x="47625" y="482600"/>
                    </a:lnTo>
                    <a:lnTo>
                      <a:pt x="0" y="425450"/>
                    </a:lnTo>
                    <a:lnTo>
                      <a:pt x="5143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形状 80">
                <a:extLst>
                  <a:ext uri="{FF2B5EF4-FFF2-40B4-BE49-F238E27FC236}">
                    <a16:creationId xmlns:a16="http://schemas.microsoft.com/office/drawing/2014/main" id="{EC13716A-B8C5-7FDA-00D5-7A7FAB2A892D}"/>
                  </a:ext>
                </a:extLst>
              </p:cNvPr>
              <p:cNvSpPr/>
              <p:nvPr/>
            </p:nvSpPr>
            <p:spPr>
              <a:xfrm>
                <a:off x="6859588" y="3548063"/>
                <a:ext cx="817562" cy="631825"/>
              </a:xfrm>
              <a:custGeom>
                <a:avLst/>
                <a:gdLst>
                  <a:gd name="connsiteX0" fmla="*/ 6350 w 817562"/>
                  <a:gd name="connsiteY0" fmla="*/ 184150 h 631825"/>
                  <a:gd name="connsiteX1" fmla="*/ 268287 w 817562"/>
                  <a:gd name="connsiteY1" fmla="*/ 11112 h 631825"/>
                  <a:gd name="connsiteX2" fmla="*/ 452437 w 817562"/>
                  <a:gd name="connsiteY2" fmla="*/ 0 h 631825"/>
                  <a:gd name="connsiteX3" fmla="*/ 817562 w 817562"/>
                  <a:gd name="connsiteY3" fmla="*/ 376237 h 631825"/>
                  <a:gd name="connsiteX4" fmla="*/ 679450 w 817562"/>
                  <a:gd name="connsiteY4" fmla="*/ 560387 h 631825"/>
                  <a:gd name="connsiteX5" fmla="*/ 0 w 817562"/>
                  <a:gd name="connsiteY5" fmla="*/ 631825 h 631825"/>
                  <a:gd name="connsiteX6" fmla="*/ 6350 w 817562"/>
                  <a:gd name="connsiteY6" fmla="*/ 18415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562" h="631825">
                    <a:moveTo>
                      <a:pt x="6350" y="184150"/>
                    </a:moveTo>
                    <a:lnTo>
                      <a:pt x="268287" y="11112"/>
                    </a:lnTo>
                    <a:lnTo>
                      <a:pt x="452437" y="0"/>
                    </a:lnTo>
                    <a:lnTo>
                      <a:pt x="817562" y="376237"/>
                    </a:lnTo>
                    <a:lnTo>
                      <a:pt x="679450" y="560387"/>
                    </a:lnTo>
                    <a:lnTo>
                      <a:pt x="0" y="631825"/>
                    </a:lnTo>
                    <a:cubicBezTo>
                      <a:pt x="2117" y="482600"/>
                      <a:pt x="4233" y="333375"/>
                      <a:pt x="6350" y="184150"/>
                    </a:cubicBez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任意多边形: 形状 81">
                <a:extLst>
                  <a:ext uri="{FF2B5EF4-FFF2-40B4-BE49-F238E27FC236}">
                    <a16:creationId xmlns:a16="http://schemas.microsoft.com/office/drawing/2014/main" id="{AB6191E5-AC4A-0917-8259-24E134E34117}"/>
                  </a:ext>
                </a:extLst>
              </p:cNvPr>
              <p:cNvSpPr/>
              <p:nvPr/>
            </p:nvSpPr>
            <p:spPr>
              <a:xfrm>
                <a:off x="7539038" y="3832225"/>
                <a:ext cx="1100137" cy="517525"/>
              </a:xfrm>
              <a:custGeom>
                <a:avLst/>
                <a:gdLst>
                  <a:gd name="connsiteX0" fmla="*/ 139700 w 1100137"/>
                  <a:gd name="connsiteY0" fmla="*/ 92075 h 517525"/>
                  <a:gd name="connsiteX1" fmla="*/ 449262 w 1100137"/>
                  <a:gd name="connsiteY1" fmla="*/ 0 h 517525"/>
                  <a:gd name="connsiteX2" fmla="*/ 947737 w 1100137"/>
                  <a:gd name="connsiteY2" fmla="*/ 36513 h 517525"/>
                  <a:gd name="connsiteX3" fmla="*/ 1100137 w 1100137"/>
                  <a:gd name="connsiteY3" fmla="*/ 290513 h 517525"/>
                  <a:gd name="connsiteX4" fmla="*/ 1076325 w 1100137"/>
                  <a:gd name="connsiteY4" fmla="*/ 346075 h 517525"/>
                  <a:gd name="connsiteX5" fmla="*/ 466725 w 1100137"/>
                  <a:gd name="connsiteY5" fmla="*/ 517525 h 517525"/>
                  <a:gd name="connsiteX6" fmla="*/ 0 w 1100137"/>
                  <a:gd name="connsiteY6" fmla="*/ 279400 h 517525"/>
                  <a:gd name="connsiteX7" fmla="*/ 139700 w 1100137"/>
                  <a:gd name="connsiteY7" fmla="*/ 9207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137" h="517525">
                    <a:moveTo>
                      <a:pt x="139700" y="92075"/>
                    </a:moveTo>
                    <a:lnTo>
                      <a:pt x="449262" y="0"/>
                    </a:lnTo>
                    <a:lnTo>
                      <a:pt x="947737" y="36513"/>
                    </a:lnTo>
                    <a:lnTo>
                      <a:pt x="1100137" y="290513"/>
                    </a:lnTo>
                    <a:lnTo>
                      <a:pt x="1076325" y="346075"/>
                    </a:lnTo>
                    <a:lnTo>
                      <a:pt x="466725" y="517525"/>
                    </a:lnTo>
                    <a:lnTo>
                      <a:pt x="0" y="279400"/>
                    </a:lnTo>
                    <a:lnTo>
                      <a:pt x="139700" y="920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形状 82">
                <a:extLst>
                  <a:ext uri="{FF2B5EF4-FFF2-40B4-BE49-F238E27FC236}">
                    <a16:creationId xmlns:a16="http://schemas.microsoft.com/office/drawing/2014/main" id="{ECE91EAA-595D-716B-CB6C-43C4206EAEE2}"/>
                  </a:ext>
                </a:extLst>
              </p:cNvPr>
              <p:cNvSpPr/>
              <p:nvPr/>
            </p:nvSpPr>
            <p:spPr>
              <a:xfrm>
                <a:off x="7864475" y="4179888"/>
                <a:ext cx="1189038" cy="668337"/>
              </a:xfrm>
              <a:custGeom>
                <a:avLst/>
                <a:gdLst>
                  <a:gd name="connsiteX0" fmla="*/ 146050 w 1189038"/>
                  <a:gd name="connsiteY0" fmla="*/ 171450 h 668337"/>
                  <a:gd name="connsiteX1" fmla="*/ 0 w 1189038"/>
                  <a:gd name="connsiteY1" fmla="*/ 544512 h 668337"/>
                  <a:gd name="connsiteX2" fmla="*/ 190500 w 1189038"/>
                  <a:gd name="connsiteY2" fmla="*/ 668337 h 668337"/>
                  <a:gd name="connsiteX3" fmla="*/ 1165225 w 1189038"/>
                  <a:gd name="connsiteY3" fmla="*/ 469900 h 668337"/>
                  <a:gd name="connsiteX4" fmla="*/ 1189038 w 1189038"/>
                  <a:gd name="connsiteY4" fmla="*/ 393700 h 668337"/>
                  <a:gd name="connsiteX5" fmla="*/ 757238 w 1189038"/>
                  <a:gd name="connsiteY5" fmla="*/ 0 h 668337"/>
                  <a:gd name="connsiteX6" fmla="*/ 146050 w 1189038"/>
                  <a:gd name="connsiteY6" fmla="*/ 171450 h 66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038" h="668337">
                    <a:moveTo>
                      <a:pt x="146050" y="171450"/>
                    </a:moveTo>
                    <a:lnTo>
                      <a:pt x="0" y="544512"/>
                    </a:lnTo>
                    <a:lnTo>
                      <a:pt x="190500" y="668337"/>
                    </a:lnTo>
                    <a:lnTo>
                      <a:pt x="1165225" y="469900"/>
                    </a:lnTo>
                    <a:lnTo>
                      <a:pt x="1189038" y="393700"/>
                    </a:lnTo>
                    <a:lnTo>
                      <a:pt x="757238" y="0"/>
                    </a:lnTo>
                    <a:lnTo>
                      <a:pt x="146050" y="1714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任意多边形: 形状 83">
                <a:extLst>
                  <a:ext uri="{FF2B5EF4-FFF2-40B4-BE49-F238E27FC236}">
                    <a16:creationId xmlns:a16="http://schemas.microsoft.com/office/drawing/2014/main" id="{8AC44D80-CD52-7832-A2E7-C5795EB025FC}"/>
                  </a:ext>
                </a:extLst>
              </p:cNvPr>
              <p:cNvSpPr/>
              <p:nvPr/>
            </p:nvSpPr>
            <p:spPr>
              <a:xfrm>
                <a:off x="7061200" y="4721225"/>
                <a:ext cx="1022350" cy="438150"/>
              </a:xfrm>
              <a:custGeom>
                <a:avLst/>
                <a:gdLst>
                  <a:gd name="connsiteX0" fmla="*/ 739775 w 1022350"/>
                  <a:gd name="connsiteY0" fmla="*/ 3175 h 438150"/>
                  <a:gd name="connsiteX1" fmla="*/ 796925 w 1022350"/>
                  <a:gd name="connsiteY1" fmla="*/ 0 h 438150"/>
                  <a:gd name="connsiteX2" fmla="*/ 995363 w 1022350"/>
                  <a:gd name="connsiteY2" fmla="*/ 130175 h 438150"/>
                  <a:gd name="connsiteX3" fmla="*/ 1022350 w 1022350"/>
                  <a:gd name="connsiteY3" fmla="*/ 231775 h 438150"/>
                  <a:gd name="connsiteX4" fmla="*/ 965200 w 1022350"/>
                  <a:gd name="connsiteY4" fmla="*/ 438150 h 438150"/>
                  <a:gd name="connsiteX5" fmla="*/ 0 w 1022350"/>
                  <a:gd name="connsiteY5" fmla="*/ 312738 h 438150"/>
                  <a:gd name="connsiteX6" fmla="*/ 185738 w 1022350"/>
                  <a:gd name="connsiteY6" fmla="*/ 161925 h 438150"/>
                  <a:gd name="connsiteX7" fmla="*/ 739775 w 1022350"/>
                  <a:gd name="connsiteY7" fmla="*/ 317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50" h="438150">
                    <a:moveTo>
                      <a:pt x="739775" y="3175"/>
                    </a:moveTo>
                    <a:lnTo>
                      <a:pt x="796925" y="0"/>
                    </a:lnTo>
                    <a:lnTo>
                      <a:pt x="995363" y="130175"/>
                    </a:lnTo>
                    <a:lnTo>
                      <a:pt x="1022350" y="231775"/>
                    </a:lnTo>
                    <a:lnTo>
                      <a:pt x="965200" y="438150"/>
                    </a:lnTo>
                    <a:lnTo>
                      <a:pt x="0" y="312738"/>
                    </a:lnTo>
                    <a:lnTo>
                      <a:pt x="185738" y="161925"/>
                    </a:lnTo>
                    <a:lnTo>
                      <a:pt x="739775" y="31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15" name="直接连接符 114">
              <a:extLst>
                <a:ext uri="{FF2B5EF4-FFF2-40B4-BE49-F238E27FC236}">
                  <a16:creationId xmlns:a16="http://schemas.microsoft.com/office/drawing/2014/main" id="{8933F62F-114E-39F0-9F36-6C9F72284007}"/>
                </a:ext>
              </a:extLst>
            </p:cNvPr>
            <p:cNvCxnSpPr>
              <a:cxnSpLocks/>
            </p:cNvCxnSpPr>
            <p:nvPr/>
          </p:nvCxnSpPr>
          <p:spPr>
            <a:xfrm>
              <a:off x="2482813" y="3967787"/>
              <a:ext cx="628458" cy="39179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AE6618E1-E5B1-9840-6770-26CF15ED7EBC}"/>
                </a:ext>
              </a:extLst>
            </p:cNvPr>
            <p:cNvCxnSpPr>
              <a:cxnSpLocks/>
            </p:cNvCxnSpPr>
            <p:nvPr/>
          </p:nvCxnSpPr>
          <p:spPr>
            <a:xfrm flipH="1">
              <a:off x="2328863" y="4359584"/>
              <a:ext cx="775642" cy="685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4" name="直接连接符 123">
              <a:extLst>
                <a:ext uri="{FF2B5EF4-FFF2-40B4-BE49-F238E27FC236}">
                  <a16:creationId xmlns:a16="http://schemas.microsoft.com/office/drawing/2014/main" id="{E0793428-3409-E4ED-1F19-A2187AEAE156}"/>
                </a:ext>
              </a:extLst>
            </p:cNvPr>
            <p:cNvCxnSpPr>
              <a:cxnSpLocks/>
            </p:cNvCxnSpPr>
            <p:nvPr/>
          </p:nvCxnSpPr>
          <p:spPr>
            <a:xfrm flipH="1">
              <a:off x="2953689" y="4359584"/>
              <a:ext cx="168464" cy="17459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7746393-FE78-67E7-5C98-E76DFD627D96}"/>
                </a:ext>
              </a:extLst>
            </p:cNvPr>
            <p:cNvCxnSpPr>
              <a:cxnSpLocks/>
            </p:cNvCxnSpPr>
            <p:nvPr/>
          </p:nvCxnSpPr>
          <p:spPr>
            <a:xfrm>
              <a:off x="3118001" y="4370646"/>
              <a:ext cx="17526" cy="42239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7617A515-3989-A9D2-2C76-C86B5A159FF2}"/>
                </a:ext>
              </a:extLst>
            </p:cNvPr>
            <p:cNvCxnSpPr>
              <a:cxnSpLocks/>
            </p:cNvCxnSpPr>
            <p:nvPr/>
          </p:nvCxnSpPr>
          <p:spPr>
            <a:xfrm>
              <a:off x="3118001" y="4359584"/>
              <a:ext cx="600746" cy="8366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FCB546A2-60DF-7046-9730-481FAFB24D0C}"/>
                </a:ext>
              </a:extLst>
            </p:cNvPr>
            <p:cNvCxnSpPr>
              <a:cxnSpLocks/>
            </p:cNvCxnSpPr>
            <p:nvPr/>
          </p:nvCxnSpPr>
          <p:spPr>
            <a:xfrm flipV="1">
              <a:off x="3118001" y="4095747"/>
              <a:ext cx="347994" cy="26091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C3BB5D24-EF2D-07DD-531A-86B59616765F}"/>
                </a:ext>
              </a:extLst>
            </p:cNvPr>
            <p:cNvCxnSpPr>
              <a:cxnSpLocks/>
            </p:cNvCxnSpPr>
            <p:nvPr/>
          </p:nvCxnSpPr>
          <p:spPr>
            <a:xfrm flipH="1" flipV="1">
              <a:off x="3007506" y="3965882"/>
              <a:ext cx="110495" cy="3904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grpSp>
        <p:nvGrpSpPr>
          <p:cNvPr id="244" name="组合 243">
            <a:extLst>
              <a:ext uri="{FF2B5EF4-FFF2-40B4-BE49-F238E27FC236}">
                <a16:creationId xmlns:a16="http://schemas.microsoft.com/office/drawing/2014/main" id="{FEC91D63-7D0E-55F0-83CA-77825E47C4F2}"/>
              </a:ext>
            </a:extLst>
          </p:cNvPr>
          <p:cNvGrpSpPr/>
          <p:nvPr/>
        </p:nvGrpSpPr>
        <p:grpSpPr>
          <a:xfrm>
            <a:off x="3349833" y="1805275"/>
            <a:ext cx="2021736" cy="1691591"/>
            <a:chOff x="2459336" y="2736493"/>
            <a:chExt cx="3979071" cy="3329298"/>
          </a:xfrm>
        </p:grpSpPr>
        <p:grpSp>
          <p:nvGrpSpPr>
            <p:cNvPr id="150" name="组合 149">
              <a:extLst>
                <a:ext uri="{FF2B5EF4-FFF2-40B4-BE49-F238E27FC236}">
                  <a16:creationId xmlns:a16="http://schemas.microsoft.com/office/drawing/2014/main" id="{11C8E861-47A3-2CA6-AED8-87D66A887D07}"/>
                </a:ext>
              </a:extLst>
            </p:cNvPr>
            <p:cNvGrpSpPr/>
            <p:nvPr/>
          </p:nvGrpSpPr>
          <p:grpSpPr>
            <a:xfrm>
              <a:off x="2459336" y="2736493"/>
              <a:ext cx="3979071" cy="3329298"/>
              <a:chOff x="4277049" y="2080369"/>
              <a:chExt cx="6535374" cy="4777631"/>
            </a:xfrm>
          </p:grpSpPr>
          <p:grpSp>
            <p:nvGrpSpPr>
              <p:cNvPr id="189" name="组合 188">
                <a:extLst>
                  <a:ext uri="{FF2B5EF4-FFF2-40B4-BE49-F238E27FC236}">
                    <a16:creationId xmlns:a16="http://schemas.microsoft.com/office/drawing/2014/main" id="{CFD2ADFE-193C-2010-B101-71BEAD074EAE}"/>
                  </a:ext>
                </a:extLst>
              </p:cNvPr>
              <p:cNvGrpSpPr/>
              <p:nvPr/>
            </p:nvGrpSpPr>
            <p:grpSpPr>
              <a:xfrm>
                <a:off x="4277049" y="2080369"/>
                <a:ext cx="6535374" cy="4777631"/>
                <a:chOff x="4147264" y="2080369"/>
                <a:chExt cx="6535374" cy="4777631"/>
              </a:xfrm>
            </p:grpSpPr>
            <p:pic>
              <p:nvPicPr>
                <p:cNvPr id="197" name="图片 196">
                  <a:extLst>
                    <a:ext uri="{FF2B5EF4-FFF2-40B4-BE49-F238E27FC236}">
                      <a16:creationId xmlns:a16="http://schemas.microsoft.com/office/drawing/2014/main" id="{4DBF9842-378D-F195-972E-117D3BAAC4F4}"/>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198" name="任意多边形: 形状 197">
                  <a:extLst>
                    <a:ext uri="{FF2B5EF4-FFF2-40B4-BE49-F238E27FC236}">
                      <a16:creationId xmlns:a16="http://schemas.microsoft.com/office/drawing/2014/main" id="{0599F7CF-76D7-0140-7743-5D20C22B27FA}"/>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4" name="任意多边形: 形状 173">
                <a:extLst>
                  <a:ext uri="{FF2B5EF4-FFF2-40B4-BE49-F238E27FC236}">
                    <a16:creationId xmlns:a16="http://schemas.microsoft.com/office/drawing/2014/main" id="{B3BB0AAF-FC01-2E7F-C367-1ED8E1E2F0F3}"/>
                  </a:ext>
                </a:extLst>
              </p:cNvPr>
              <p:cNvSpPr/>
              <p:nvPr/>
            </p:nvSpPr>
            <p:spPr>
              <a:xfrm>
                <a:off x="5343525" y="3148013"/>
                <a:ext cx="944563" cy="804862"/>
              </a:xfrm>
              <a:custGeom>
                <a:avLst/>
                <a:gdLst>
                  <a:gd name="connsiteX0" fmla="*/ 0 w 944563"/>
                  <a:gd name="connsiteY0" fmla="*/ 638175 h 804862"/>
                  <a:gd name="connsiteX1" fmla="*/ 422275 w 944563"/>
                  <a:gd name="connsiteY1" fmla="*/ 804862 h 804862"/>
                  <a:gd name="connsiteX2" fmla="*/ 944563 w 944563"/>
                  <a:gd name="connsiteY2" fmla="*/ 387350 h 804862"/>
                  <a:gd name="connsiteX3" fmla="*/ 892175 w 944563"/>
                  <a:gd name="connsiteY3" fmla="*/ 0 h 804862"/>
                  <a:gd name="connsiteX4" fmla="*/ 787400 w 944563"/>
                  <a:gd name="connsiteY4" fmla="*/ 15875 h 804862"/>
                  <a:gd name="connsiteX5" fmla="*/ 0 w 944563"/>
                  <a:gd name="connsiteY5" fmla="*/ 638175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563" h="804862">
                    <a:moveTo>
                      <a:pt x="0" y="638175"/>
                    </a:moveTo>
                    <a:lnTo>
                      <a:pt x="422275" y="804862"/>
                    </a:lnTo>
                    <a:lnTo>
                      <a:pt x="944563" y="387350"/>
                    </a:lnTo>
                    <a:lnTo>
                      <a:pt x="892175" y="0"/>
                    </a:lnTo>
                    <a:lnTo>
                      <a:pt x="787400" y="15875"/>
                    </a:lnTo>
                    <a:lnTo>
                      <a:pt x="0" y="63817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5" name="任意多边形: 形状 174">
                <a:extLst>
                  <a:ext uri="{FF2B5EF4-FFF2-40B4-BE49-F238E27FC236}">
                    <a16:creationId xmlns:a16="http://schemas.microsoft.com/office/drawing/2014/main" id="{037395F1-DBC0-BFDF-96B5-CD4416BC207A}"/>
                  </a:ext>
                </a:extLst>
              </p:cNvPr>
              <p:cNvSpPr/>
              <p:nvPr/>
            </p:nvSpPr>
            <p:spPr>
              <a:xfrm>
                <a:off x="6238875" y="3073400"/>
                <a:ext cx="1000125" cy="582613"/>
              </a:xfrm>
              <a:custGeom>
                <a:avLst/>
                <a:gdLst>
                  <a:gd name="connsiteX0" fmla="*/ 0 w 1000125"/>
                  <a:gd name="connsiteY0" fmla="*/ 73025 h 582613"/>
                  <a:gd name="connsiteX1" fmla="*/ 87313 w 1000125"/>
                  <a:gd name="connsiteY1" fmla="*/ 0 h 582613"/>
                  <a:gd name="connsiteX2" fmla="*/ 633413 w 1000125"/>
                  <a:gd name="connsiteY2" fmla="*/ 82550 h 582613"/>
                  <a:gd name="connsiteX3" fmla="*/ 644525 w 1000125"/>
                  <a:gd name="connsiteY3" fmla="*/ 90488 h 582613"/>
                  <a:gd name="connsiteX4" fmla="*/ 1000125 w 1000125"/>
                  <a:gd name="connsiteY4" fmla="*/ 393700 h 582613"/>
                  <a:gd name="connsiteX5" fmla="*/ 747713 w 1000125"/>
                  <a:gd name="connsiteY5" fmla="*/ 582613 h 582613"/>
                  <a:gd name="connsiteX6" fmla="*/ 53975 w 1000125"/>
                  <a:gd name="connsiteY6" fmla="*/ 457200 h 582613"/>
                  <a:gd name="connsiteX7" fmla="*/ 0 w 1000125"/>
                  <a:gd name="connsiteY7" fmla="*/ 73025 h 58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125" h="582613">
                    <a:moveTo>
                      <a:pt x="0" y="73025"/>
                    </a:moveTo>
                    <a:lnTo>
                      <a:pt x="87313" y="0"/>
                    </a:lnTo>
                    <a:lnTo>
                      <a:pt x="633413" y="82550"/>
                    </a:lnTo>
                    <a:lnTo>
                      <a:pt x="644525" y="90488"/>
                    </a:lnTo>
                    <a:lnTo>
                      <a:pt x="1000125" y="393700"/>
                    </a:lnTo>
                    <a:lnTo>
                      <a:pt x="747713" y="582613"/>
                    </a:lnTo>
                    <a:lnTo>
                      <a:pt x="53975" y="457200"/>
                    </a:lnTo>
                    <a:lnTo>
                      <a:pt x="0" y="730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6" name="任意多边形: 形状 175">
                <a:extLst>
                  <a:ext uri="{FF2B5EF4-FFF2-40B4-BE49-F238E27FC236}">
                    <a16:creationId xmlns:a16="http://schemas.microsoft.com/office/drawing/2014/main" id="{D69CDF03-BC45-75F7-9956-79600E5CC530}"/>
                  </a:ext>
                </a:extLst>
              </p:cNvPr>
              <p:cNvSpPr/>
              <p:nvPr/>
            </p:nvSpPr>
            <p:spPr>
              <a:xfrm>
                <a:off x="6886575" y="2992438"/>
                <a:ext cx="1150938" cy="476250"/>
              </a:xfrm>
              <a:custGeom>
                <a:avLst/>
                <a:gdLst>
                  <a:gd name="connsiteX0" fmla="*/ 0 w 1150938"/>
                  <a:gd name="connsiteY0" fmla="*/ 171450 h 476250"/>
                  <a:gd name="connsiteX1" fmla="*/ 1092200 w 1150938"/>
                  <a:gd name="connsiteY1" fmla="*/ 0 h 476250"/>
                  <a:gd name="connsiteX2" fmla="*/ 1150938 w 1150938"/>
                  <a:gd name="connsiteY2" fmla="*/ 85725 h 476250"/>
                  <a:gd name="connsiteX3" fmla="*/ 776288 w 1150938"/>
                  <a:gd name="connsiteY3" fmla="*/ 379412 h 476250"/>
                  <a:gd name="connsiteX4" fmla="*/ 534988 w 1150938"/>
                  <a:gd name="connsiteY4" fmla="*/ 476250 h 476250"/>
                  <a:gd name="connsiteX5" fmla="*/ 357188 w 1150938"/>
                  <a:gd name="connsiteY5" fmla="*/ 476250 h 476250"/>
                  <a:gd name="connsiteX6" fmla="*/ 0 w 1150938"/>
                  <a:gd name="connsiteY6" fmla="*/ 1714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938" h="476250">
                    <a:moveTo>
                      <a:pt x="0" y="171450"/>
                    </a:moveTo>
                    <a:lnTo>
                      <a:pt x="1092200" y="0"/>
                    </a:lnTo>
                    <a:lnTo>
                      <a:pt x="1150938" y="85725"/>
                    </a:lnTo>
                    <a:lnTo>
                      <a:pt x="776288" y="379412"/>
                    </a:lnTo>
                    <a:lnTo>
                      <a:pt x="534988" y="476250"/>
                    </a:lnTo>
                    <a:lnTo>
                      <a:pt x="357188" y="476250"/>
                    </a:lnTo>
                    <a:lnTo>
                      <a:pt x="0" y="1714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7" name="任意多边形: 形状 176">
                <a:extLst>
                  <a:ext uri="{FF2B5EF4-FFF2-40B4-BE49-F238E27FC236}">
                    <a16:creationId xmlns:a16="http://schemas.microsoft.com/office/drawing/2014/main" id="{E6C2E7B9-44F0-128F-0990-540C96FDBD30}"/>
                  </a:ext>
                </a:extLst>
              </p:cNvPr>
              <p:cNvSpPr/>
              <p:nvPr/>
            </p:nvSpPr>
            <p:spPr>
              <a:xfrm>
                <a:off x="7431088" y="3371850"/>
                <a:ext cx="684212" cy="465138"/>
              </a:xfrm>
              <a:custGeom>
                <a:avLst/>
                <a:gdLst>
                  <a:gd name="connsiteX0" fmla="*/ 0 w 684212"/>
                  <a:gd name="connsiteY0" fmla="*/ 101600 h 465138"/>
                  <a:gd name="connsiteX1" fmla="*/ 365125 w 684212"/>
                  <a:gd name="connsiteY1" fmla="*/ 465138 h 465138"/>
                  <a:gd name="connsiteX2" fmla="*/ 684212 w 684212"/>
                  <a:gd name="connsiteY2" fmla="*/ 379413 h 465138"/>
                  <a:gd name="connsiteX3" fmla="*/ 615950 w 684212"/>
                  <a:gd name="connsiteY3" fmla="*/ 219075 h 465138"/>
                  <a:gd name="connsiteX4" fmla="*/ 236537 w 684212"/>
                  <a:gd name="connsiteY4" fmla="*/ 0 h 465138"/>
                  <a:gd name="connsiteX5" fmla="*/ 0 w 684212"/>
                  <a:gd name="connsiteY5" fmla="*/ 101600 h 4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212" h="465138">
                    <a:moveTo>
                      <a:pt x="0" y="101600"/>
                    </a:moveTo>
                    <a:lnTo>
                      <a:pt x="365125" y="465138"/>
                    </a:lnTo>
                    <a:lnTo>
                      <a:pt x="684212" y="379413"/>
                    </a:lnTo>
                    <a:lnTo>
                      <a:pt x="615950" y="219075"/>
                    </a:lnTo>
                    <a:lnTo>
                      <a:pt x="236537" y="0"/>
                    </a:lnTo>
                    <a:lnTo>
                      <a:pt x="0" y="1016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8" name="任意多边形: 形状 177">
                <a:extLst>
                  <a:ext uri="{FF2B5EF4-FFF2-40B4-BE49-F238E27FC236}">
                    <a16:creationId xmlns:a16="http://schemas.microsoft.com/office/drawing/2014/main" id="{4A20B936-D2B4-4258-4D62-730A03C4EBE4}"/>
                  </a:ext>
                </a:extLst>
              </p:cNvPr>
              <p:cNvSpPr/>
              <p:nvPr/>
            </p:nvSpPr>
            <p:spPr>
              <a:xfrm>
                <a:off x="8045450" y="3360738"/>
                <a:ext cx="615950" cy="427037"/>
              </a:xfrm>
              <a:custGeom>
                <a:avLst/>
                <a:gdLst>
                  <a:gd name="connsiteX0" fmla="*/ 66675 w 615950"/>
                  <a:gd name="connsiteY0" fmla="*/ 388937 h 427037"/>
                  <a:gd name="connsiteX1" fmla="*/ 557213 w 615950"/>
                  <a:gd name="connsiteY1" fmla="*/ 427037 h 427037"/>
                  <a:gd name="connsiteX2" fmla="*/ 615950 w 615950"/>
                  <a:gd name="connsiteY2" fmla="*/ 315912 h 427037"/>
                  <a:gd name="connsiteX3" fmla="*/ 422275 w 615950"/>
                  <a:gd name="connsiteY3" fmla="*/ 0 h 427037"/>
                  <a:gd name="connsiteX4" fmla="*/ 0 w 615950"/>
                  <a:gd name="connsiteY4" fmla="*/ 220662 h 427037"/>
                  <a:gd name="connsiteX5" fmla="*/ 66675 w 615950"/>
                  <a:gd name="connsiteY5" fmla="*/ 388937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950" h="427037">
                    <a:moveTo>
                      <a:pt x="66675" y="388937"/>
                    </a:moveTo>
                    <a:lnTo>
                      <a:pt x="557213" y="427037"/>
                    </a:lnTo>
                    <a:lnTo>
                      <a:pt x="615950" y="315912"/>
                    </a:lnTo>
                    <a:lnTo>
                      <a:pt x="422275" y="0"/>
                    </a:lnTo>
                    <a:lnTo>
                      <a:pt x="0" y="220662"/>
                    </a:lnTo>
                    <a:lnTo>
                      <a:pt x="66675" y="38893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9" name="任意多边形: 形状 178">
                <a:extLst>
                  <a:ext uri="{FF2B5EF4-FFF2-40B4-BE49-F238E27FC236}">
                    <a16:creationId xmlns:a16="http://schemas.microsoft.com/office/drawing/2014/main" id="{84442F4C-B2FD-9CD5-C5D6-F380D047C4D0}"/>
                  </a:ext>
                </a:extLst>
              </p:cNvPr>
              <p:cNvSpPr/>
              <p:nvPr/>
            </p:nvSpPr>
            <p:spPr>
              <a:xfrm>
                <a:off x="8612188" y="3513138"/>
                <a:ext cx="942975" cy="525462"/>
              </a:xfrm>
              <a:custGeom>
                <a:avLst/>
                <a:gdLst>
                  <a:gd name="connsiteX0" fmla="*/ 0 w 942975"/>
                  <a:gd name="connsiteY0" fmla="*/ 277812 h 525462"/>
                  <a:gd name="connsiteX1" fmla="*/ 146050 w 942975"/>
                  <a:gd name="connsiteY1" fmla="*/ 525462 h 525462"/>
                  <a:gd name="connsiteX2" fmla="*/ 758825 w 942975"/>
                  <a:gd name="connsiteY2" fmla="*/ 412750 h 525462"/>
                  <a:gd name="connsiteX3" fmla="*/ 942975 w 942975"/>
                  <a:gd name="connsiteY3" fmla="*/ 327025 h 525462"/>
                  <a:gd name="connsiteX4" fmla="*/ 882650 w 942975"/>
                  <a:gd name="connsiteY4" fmla="*/ 38100 h 525462"/>
                  <a:gd name="connsiteX5" fmla="*/ 638175 w 942975"/>
                  <a:gd name="connsiteY5" fmla="*/ 0 h 525462"/>
                  <a:gd name="connsiteX6" fmla="*/ 50800 w 942975"/>
                  <a:gd name="connsiteY6" fmla="*/ 158750 h 525462"/>
                  <a:gd name="connsiteX7" fmla="*/ 0 w 942975"/>
                  <a:gd name="connsiteY7" fmla="*/ 277812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975" h="525462">
                    <a:moveTo>
                      <a:pt x="0" y="277812"/>
                    </a:moveTo>
                    <a:lnTo>
                      <a:pt x="146050" y="525462"/>
                    </a:lnTo>
                    <a:lnTo>
                      <a:pt x="758825" y="412750"/>
                    </a:lnTo>
                    <a:lnTo>
                      <a:pt x="942975" y="327025"/>
                    </a:lnTo>
                    <a:lnTo>
                      <a:pt x="882650" y="38100"/>
                    </a:lnTo>
                    <a:lnTo>
                      <a:pt x="638175" y="0"/>
                    </a:lnTo>
                    <a:lnTo>
                      <a:pt x="50800" y="158750"/>
                    </a:lnTo>
                    <a:lnTo>
                      <a:pt x="0" y="27781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0" name="任意多边形: 形状 179">
                <a:extLst>
                  <a:ext uri="{FF2B5EF4-FFF2-40B4-BE49-F238E27FC236}">
                    <a16:creationId xmlns:a16="http://schemas.microsoft.com/office/drawing/2014/main" id="{AC4FEB6C-EC34-38CD-0ACD-052B0AC127AB}"/>
                  </a:ext>
                </a:extLst>
              </p:cNvPr>
              <p:cNvSpPr/>
              <p:nvPr/>
            </p:nvSpPr>
            <p:spPr>
              <a:xfrm>
                <a:off x="8739188" y="3929063"/>
                <a:ext cx="874712" cy="563562"/>
              </a:xfrm>
              <a:custGeom>
                <a:avLst/>
                <a:gdLst>
                  <a:gd name="connsiteX0" fmla="*/ 22225 w 874712"/>
                  <a:gd name="connsiteY0" fmla="*/ 114300 h 563562"/>
                  <a:gd name="connsiteX1" fmla="*/ 0 w 874712"/>
                  <a:gd name="connsiteY1" fmla="*/ 163512 h 563562"/>
                  <a:gd name="connsiteX2" fmla="*/ 430212 w 874712"/>
                  <a:gd name="connsiteY2" fmla="*/ 563562 h 563562"/>
                  <a:gd name="connsiteX3" fmla="*/ 874712 w 874712"/>
                  <a:gd name="connsiteY3" fmla="*/ 415925 h 563562"/>
                  <a:gd name="connsiteX4" fmla="*/ 638175 w 874712"/>
                  <a:gd name="connsiteY4" fmla="*/ 0 h 563562"/>
                  <a:gd name="connsiteX5" fmla="*/ 22225 w 874712"/>
                  <a:gd name="connsiteY5" fmla="*/ 114300 h 56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712" h="563562">
                    <a:moveTo>
                      <a:pt x="22225" y="114300"/>
                    </a:moveTo>
                    <a:lnTo>
                      <a:pt x="0" y="163512"/>
                    </a:lnTo>
                    <a:lnTo>
                      <a:pt x="430212" y="563562"/>
                    </a:lnTo>
                    <a:lnTo>
                      <a:pt x="874712" y="415925"/>
                    </a:lnTo>
                    <a:lnTo>
                      <a:pt x="638175" y="0"/>
                    </a:lnTo>
                    <a:lnTo>
                      <a:pt x="22225" y="1143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1" name="任意多边形: 形状 180">
                <a:extLst>
                  <a:ext uri="{FF2B5EF4-FFF2-40B4-BE49-F238E27FC236}">
                    <a16:creationId xmlns:a16="http://schemas.microsoft.com/office/drawing/2014/main" id="{01C354A6-52EF-461C-27C4-2E2C7330DD51}"/>
                  </a:ext>
                </a:extLst>
              </p:cNvPr>
              <p:cNvSpPr/>
              <p:nvPr/>
            </p:nvSpPr>
            <p:spPr>
              <a:xfrm>
                <a:off x="4957820" y="4308105"/>
                <a:ext cx="1112838" cy="931863"/>
              </a:xfrm>
              <a:custGeom>
                <a:avLst/>
                <a:gdLst>
                  <a:gd name="connsiteX0" fmla="*/ 679450 w 1112838"/>
                  <a:gd name="connsiteY0" fmla="*/ 0 h 931863"/>
                  <a:gd name="connsiteX1" fmla="*/ 3175 w 1112838"/>
                  <a:gd name="connsiteY1" fmla="*/ 114300 h 931863"/>
                  <a:gd name="connsiteX2" fmla="*/ 0 w 1112838"/>
                  <a:gd name="connsiteY2" fmla="*/ 131763 h 931863"/>
                  <a:gd name="connsiteX3" fmla="*/ 106363 w 1112838"/>
                  <a:gd name="connsiteY3" fmla="*/ 454025 h 931863"/>
                  <a:gd name="connsiteX4" fmla="*/ 874713 w 1112838"/>
                  <a:gd name="connsiteY4" fmla="*/ 931863 h 931863"/>
                  <a:gd name="connsiteX5" fmla="*/ 1112838 w 1112838"/>
                  <a:gd name="connsiteY5" fmla="*/ 771525 h 931863"/>
                  <a:gd name="connsiteX6" fmla="*/ 679450 w 1112838"/>
                  <a:gd name="connsiteY6" fmla="*/ 0 h 9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38" h="931863">
                    <a:moveTo>
                      <a:pt x="679450" y="0"/>
                    </a:moveTo>
                    <a:lnTo>
                      <a:pt x="3175" y="114300"/>
                    </a:lnTo>
                    <a:lnTo>
                      <a:pt x="0" y="131763"/>
                    </a:lnTo>
                    <a:lnTo>
                      <a:pt x="106363" y="454025"/>
                    </a:lnTo>
                    <a:lnTo>
                      <a:pt x="874713" y="931863"/>
                    </a:lnTo>
                    <a:lnTo>
                      <a:pt x="1112838" y="771525"/>
                    </a:lnTo>
                    <a:lnTo>
                      <a:pt x="67945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2" name="任意多边形: 形状 181">
                <a:extLst>
                  <a:ext uri="{FF2B5EF4-FFF2-40B4-BE49-F238E27FC236}">
                    <a16:creationId xmlns:a16="http://schemas.microsoft.com/office/drawing/2014/main" id="{85B64ED4-E218-DB73-2DAB-C5E314E18DB3}"/>
                  </a:ext>
                </a:extLst>
              </p:cNvPr>
              <p:cNvSpPr/>
              <p:nvPr/>
            </p:nvSpPr>
            <p:spPr>
              <a:xfrm>
                <a:off x="4492872" y="3755968"/>
                <a:ext cx="1331912" cy="666750"/>
              </a:xfrm>
              <a:custGeom>
                <a:avLst/>
                <a:gdLst>
                  <a:gd name="connsiteX0" fmla="*/ 862012 w 1331912"/>
                  <a:gd name="connsiteY0" fmla="*/ 25400 h 666750"/>
                  <a:gd name="connsiteX1" fmla="*/ 793750 w 1331912"/>
                  <a:gd name="connsiteY1" fmla="*/ 0 h 666750"/>
                  <a:gd name="connsiteX2" fmla="*/ 515937 w 1331912"/>
                  <a:gd name="connsiteY2" fmla="*/ 136525 h 666750"/>
                  <a:gd name="connsiteX3" fmla="*/ 0 w 1331912"/>
                  <a:gd name="connsiteY3" fmla="*/ 473075 h 666750"/>
                  <a:gd name="connsiteX4" fmla="*/ 482600 w 1331912"/>
                  <a:gd name="connsiteY4" fmla="*/ 666750 h 666750"/>
                  <a:gd name="connsiteX5" fmla="*/ 1163637 w 1331912"/>
                  <a:gd name="connsiteY5" fmla="*/ 546100 h 666750"/>
                  <a:gd name="connsiteX6" fmla="*/ 1331912 w 1331912"/>
                  <a:gd name="connsiteY6" fmla="*/ 261937 h 666750"/>
                  <a:gd name="connsiteX7" fmla="*/ 1285875 w 1331912"/>
                  <a:gd name="connsiteY7" fmla="*/ 192087 h 666750"/>
                  <a:gd name="connsiteX8" fmla="*/ 862012 w 1331912"/>
                  <a:gd name="connsiteY8" fmla="*/ 2540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912" h="666750">
                    <a:moveTo>
                      <a:pt x="862012" y="25400"/>
                    </a:moveTo>
                    <a:lnTo>
                      <a:pt x="793750" y="0"/>
                    </a:lnTo>
                    <a:lnTo>
                      <a:pt x="515937" y="136525"/>
                    </a:lnTo>
                    <a:lnTo>
                      <a:pt x="0" y="473075"/>
                    </a:lnTo>
                    <a:lnTo>
                      <a:pt x="482600" y="666750"/>
                    </a:lnTo>
                    <a:lnTo>
                      <a:pt x="1163637" y="546100"/>
                    </a:lnTo>
                    <a:lnTo>
                      <a:pt x="1331912" y="261937"/>
                    </a:lnTo>
                    <a:lnTo>
                      <a:pt x="1285875" y="192087"/>
                    </a:lnTo>
                    <a:lnTo>
                      <a:pt x="862012" y="254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3" name="任意多边形: 形状 182">
                <a:extLst>
                  <a:ext uri="{FF2B5EF4-FFF2-40B4-BE49-F238E27FC236}">
                    <a16:creationId xmlns:a16="http://schemas.microsoft.com/office/drawing/2014/main" id="{1CE0548A-2E79-CCB5-5C43-4915E34C3DB0}"/>
                  </a:ext>
                </a:extLst>
              </p:cNvPr>
              <p:cNvSpPr/>
              <p:nvPr/>
            </p:nvSpPr>
            <p:spPr>
              <a:xfrm>
                <a:off x="8176890" y="4572265"/>
                <a:ext cx="1319213" cy="512763"/>
              </a:xfrm>
              <a:custGeom>
                <a:avLst/>
                <a:gdLst>
                  <a:gd name="connsiteX0" fmla="*/ 0 w 1319213"/>
                  <a:gd name="connsiteY0" fmla="*/ 196850 h 512763"/>
                  <a:gd name="connsiteX1" fmla="*/ 26988 w 1319213"/>
                  <a:gd name="connsiteY1" fmla="*/ 304800 h 512763"/>
                  <a:gd name="connsiteX2" fmla="*/ 1319213 w 1319213"/>
                  <a:gd name="connsiteY2" fmla="*/ 512763 h 512763"/>
                  <a:gd name="connsiteX3" fmla="*/ 1204913 w 1319213"/>
                  <a:gd name="connsiteY3" fmla="*/ 241300 h 512763"/>
                  <a:gd name="connsiteX4" fmla="*/ 977900 w 1319213"/>
                  <a:gd name="connsiteY4" fmla="*/ 0 h 512763"/>
                  <a:gd name="connsiteX5" fmla="*/ 0 w 1319213"/>
                  <a:gd name="connsiteY5" fmla="*/ 196850 h 51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213" h="512763">
                    <a:moveTo>
                      <a:pt x="0" y="196850"/>
                    </a:moveTo>
                    <a:lnTo>
                      <a:pt x="26988" y="304800"/>
                    </a:lnTo>
                    <a:lnTo>
                      <a:pt x="1319213" y="512763"/>
                    </a:lnTo>
                    <a:lnTo>
                      <a:pt x="1204913" y="241300"/>
                    </a:lnTo>
                    <a:lnTo>
                      <a:pt x="977900" y="0"/>
                    </a:lnTo>
                    <a:lnTo>
                      <a:pt x="0" y="1968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4" name="任意多边形: 形状 183">
                <a:extLst>
                  <a:ext uri="{FF2B5EF4-FFF2-40B4-BE49-F238E27FC236}">
                    <a16:creationId xmlns:a16="http://schemas.microsoft.com/office/drawing/2014/main" id="{156E388B-4C1E-30C1-8DD2-4C3CE15F0E16}"/>
                  </a:ext>
                </a:extLst>
              </p:cNvPr>
              <p:cNvSpPr/>
              <p:nvPr/>
            </p:nvSpPr>
            <p:spPr>
              <a:xfrm>
                <a:off x="9156626" y="4309989"/>
                <a:ext cx="1082675" cy="501650"/>
              </a:xfrm>
              <a:custGeom>
                <a:avLst/>
                <a:gdLst>
                  <a:gd name="connsiteX0" fmla="*/ 9525 w 1082675"/>
                  <a:gd name="connsiteY0" fmla="*/ 185738 h 501650"/>
                  <a:gd name="connsiteX1" fmla="*/ 0 w 1082675"/>
                  <a:gd name="connsiteY1" fmla="*/ 252413 h 501650"/>
                  <a:gd name="connsiteX2" fmla="*/ 231775 w 1082675"/>
                  <a:gd name="connsiteY2" fmla="*/ 501650 h 501650"/>
                  <a:gd name="connsiteX3" fmla="*/ 1082675 w 1082675"/>
                  <a:gd name="connsiteY3" fmla="*/ 158750 h 501650"/>
                  <a:gd name="connsiteX4" fmla="*/ 771525 w 1082675"/>
                  <a:gd name="connsiteY4" fmla="*/ 0 h 501650"/>
                  <a:gd name="connsiteX5" fmla="*/ 460375 w 1082675"/>
                  <a:gd name="connsiteY5" fmla="*/ 34925 h 501650"/>
                  <a:gd name="connsiteX6" fmla="*/ 9525 w 1082675"/>
                  <a:gd name="connsiteY6" fmla="*/ 185738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675" h="501650">
                    <a:moveTo>
                      <a:pt x="9525" y="185738"/>
                    </a:moveTo>
                    <a:lnTo>
                      <a:pt x="0" y="252413"/>
                    </a:lnTo>
                    <a:lnTo>
                      <a:pt x="231775" y="501650"/>
                    </a:lnTo>
                    <a:lnTo>
                      <a:pt x="1082675" y="158750"/>
                    </a:lnTo>
                    <a:lnTo>
                      <a:pt x="771525" y="0"/>
                    </a:lnTo>
                    <a:lnTo>
                      <a:pt x="460375" y="34925"/>
                    </a:lnTo>
                    <a:lnTo>
                      <a:pt x="9525" y="18573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5" name="任意多边形: 形状 184">
                <a:extLst>
                  <a:ext uri="{FF2B5EF4-FFF2-40B4-BE49-F238E27FC236}">
                    <a16:creationId xmlns:a16="http://schemas.microsoft.com/office/drawing/2014/main" id="{B80325B1-D694-A893-5CAC-A506559BD8A2}"/>
                  </a:ext>
                </a:extLst>
              </p:cNvPr>
              <p:cNvSpPr/>
              <p:nvPr/>
            </p:nvSpPr>
            <p:spPr>
              <a:xfrm>
                <a:off x="8148180" y="4876292"/>
                <a:ext cx="1423987" cy="427037"/>
              </a:xfrm>
              <a:custGeom>
                <a:avLst/>
                <a:gdLst>
                  <a:gd name="connsiteX0" fmla="*/ 58737 w 1423987"/>
                  <a:gd name="connsiteY0" fmla="*/ 0 h 427037"/>
                  <a:gd name="connsiteX1" fmla="*/ 0 w 1423987"/>
                  <a:gd name="connsiteY1" fmla="*/ 198437 h 427037"/>
                  <a:gd name="connsiteX2" fmla="*/ 3175 w 1423987"/>
                  <a:gd name="connsiteY2" fmla="*/ 322262 h 427037"/>
                  <a:gd name="connsiteX3" fmla="*/ 233362 w 1423987"/>
                  <a:gd name="connsiteY3" fmla="*/ 415925 h 427037"/>
                  <a:gd name="connsiteX4" fmla="*/ 1189037 w 1423987"/>
                  <a:gd name="connsiteY4" fmla="*/ 427037 h 427037"/>
                  <a:gd name="connsiteX5" fmla="*/ 1423987 w 1423987"/>
                  <a:gd name="connsiteY5" fmla="*/ 285750 h 427037"/>
                  <a:gd name="connsiteX6" fmla="*/ 1352550 w 1423987"/>
                  <a:gd name="connsiteY6" fmla="*/ 203200 h 427037"/>
                  <a:gd name="connsiteX7" fmla="*/ 58737 w 1423987"/>
                  <a:gd name="connsiteY7" fmla="*/ 0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987" h="427037">
                    <a:moveTo>
                      <a:pt x="58737" y="0"/>
                    </a:moveTo>
                    <a:lnTo>
                      <a:pt x="0" y="198437"/>
                    </a:lnTo>
                    <a:cubicBezTo>
                      <a:pt x="1058" y="239712"/>
                      <a:pt x="2117" y="280987"/>
                      <a:pt x="3175" y="322262"/>
                    </a:cubicBezTo>
                    <a:lnTo>
                      <a:pt x="233362" y="415925"/>
                    </a:lnTo>
                    <a:lnTo>
                      <a:pt x="1189037" y="427037"/>
                    </a:lnTo>
                    <a:lnTo>
                      <a:pt x="1423987" y="285750"/>
                    </a:lnTo>
                    <a:lnTo>
                      <a:pt x="1352550" y="203200"/>
                    </a:lnTo>
                    <a:lnTo>
                      <a:pt x="58737"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6" name="任意多边形: 形状 185">
                <a:extLst>
                  <a:ext uri="{FF2B5EF4-FFF2-40B4-BE49-F238E27FC236}">
                    <a16:creationId xmlns:a16="http://schemas.microsoft.com/office/drawing/2014/main" id="{68247613-77AB-9E0F-3743-D063ADCA462F}"/>
                  </a:ext>
                </a:extLst>
              </p:cNvPr>
              <p:cNvSpPr/>
              <p:nvPr/>
            </p:nvSpPr>
            <p:spPr>
              <a:xfrm>
                <a:off x="6906417" y="4962456"/>
                <a:ext cx="1231900" cy="358775"/>
              </a:xfrm>
              <a:custGeom>
                <a:avLst/>
                <a:gdLst>
                  <a:gd name="connsiteX0" fmla="*/ 263525 w 1231900"/>
                  <a:gd name="connsiteY0" fmla="*/ 0 h 358775"/>
                  <a:gd name="connsiteX1" fmla="*/ 1223963 w 1231900"/>
                  <a:gd name="connsiteY1" fmla="*/ 122238 h 358775"/>
                  <a:gd name="connsiteX2" fmla="*/ 1231900 w 1231900"/>
                  <a:gd name="connsiteY2" fmla="*/ 239713 h 358775"/>
                  <a:gd name="connsiteX3" fmla="*/ 915988 w 1231900"/>
                  <a:gd name="connsiteY3" fmla="*/ 358775 h 358775"/>
                  <a:gd name="connsiteX4" fmla="*/ 342900 w 1231900"/>
                  <a:gd name="connsiteY4" fmla="*/ 298450 h 358775"/>
                  <a:gd name="connsiteX5" fmla="*/ 0 w 1231900"/>
                  <a:gd name="connsiteY5" fmla="*/ 127000 h 358775"/>
                  <a:gd name="connsiteX6" fmla="*/ 263525 w 1231900"/>
                  <a:gd name="connsiteY6" fmla="*/ 0 h 35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0" h="358775">
                    <a:moveTo>
                      <a:pt x="263525" y="0"/>
                    </a:moveTo>
                    <a:lnTo>
                      <a:pt x="1223963" y="122238"/>
                    </a:lnTo>
                    <a:lnTo>
                      <a:pt x="1231900" y="239713"/>
                    </a:lnTo>
                    <a:lnTo>
                      <a:pt x="915988" y="358775"/>
                    </a:lnTo>
                    <a:lnTo>
                      <a:pt x="342900" y="298450"/>
                    </a:lnTo>
                    <a:lnTo>
                      <a:pt x="0" y="127000"/>
                    </a:lnTo>
                    <a:lnTo>
                      <a:pt x="263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7" name="任意多边形: 形状 186">
                <a:extLst>
                  <a:ext uri="{FF2B5EF4-FFF2-40B4-BE49-F238E27FC236}">
                    <a16:creationId xmlns:a16="http://schemas.microsoft.com/office/drawing/2014/main" id="{2D6681BE-3B85-694A-A9A2-D34B80271255}"/>
                  </a:ext>
                </a:extLst>
              </p:cNvPr>
              <p:cNvSpPr/>
              <p:nvPr/>
            </p:nvSpPr>
            <p:spPr>
              <a:xfrm>
                <a:off x="6150221" y="4397945"/>
                <a:ext cx="1222375" cy="690562"/>
              </a:xfrm>
              <a:custGeom>
                <a:avLst/>
                <a:gdLst>
                  <a:gd name="connsiteX0" fmla="*/ 690562 w 1222375"/>
                  <a:gd name="connsiteY0" fmla="*/ 0 h 690562"/>
                  <a:gd name="connsiteX1" fmla="*/ 0 w 1222375"/>
                  <a:gd name="connsiteY1" fmla="*/ 665162 h 690562"/>
                  <a:gd name="connsiteX2" fmla="*/ 760412 w 1222375"/>
                  <a:gd name="connsiteY2" fmla="*/ 690562 h 690562"/>
                  <a:gd name="connsiteX3" fmla="*/ 1027112 w 1222375"/>
                  <a:gd name="connsiteY3" fmla="*/ 565150 h 690562"/>
                  <a:gd name="connsiteX4" fmla="*/ 1222375 w 1222375"/>
                  <a:gd name="connsiteY4" fmla="*/ 406400 h 690562"/>
                  <a:gd name="connsiteX5" fmla="*/ 690562 w 1222375"/>
                  <a:gd name="connsiteY5"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375" h="690562">
                    <a:moveTo>
                      <a:pt x="690562" y="0"/>
                    </a:moveTo>
                    <a:lnTo>
                      <a:pt x="0" y="665162"/>
                    </a:lnTo>
                    <a:lnTo>
                      <a:pt x="760412" y="690562"/>
                    </a:lnTo>
                    <a:lnTo>
                      <a:pt x="1027112" y="565150"/>
                    </a:lnTo>
                    <a:lnTo>
                      <a:pt x="1222375" y="406400"/>
                    </a:lnTo>
                    <a:lnTo>
                      <a:pt x="6905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8" name="任意多边形: 形状 187">
                <a:extLst>
                  <a:ext uri="{FF2B5EF4-FFF2-40B4-BE49-F238E27FC236}">
                    <a16:creationId xmlns:a16="http://schemas.microsoft.com/office/drawing/2014/main" id="{E932E709-A3F6-1B95-20B5-6C4EC9346CBE}"/>
                  </a:ext>
                </a:extLst>
              </p:cNvPr>
              <p:cNvSpPr/>
              <p:nvPr/>
            </p:nvSpPr>
            <p:spPr>
              <a:xfrm>
                <a:off x="5824181" y="5062962"/>
                <a:ext cx="1428750" cy="755650"/>
              </a:xfrm>
              <a:custGeom>
                <a:avLst/>
                <a:gdLst>
                  <a:gd name="connsiteX0" fmla="*/ 234950 w 1428750"/>
                  <a:gd name="connsiteY0" fmla="*/ 19050 h 755650"/>
                  <a:gd name="connsiteX1" fmla="*/ 296863 w 1428750"/>
                  <a:gd name="connsiteY1" fmla="*/ 0 h 755650"/>
                  <a:gd name="connsiteX2" fmla="*/ 1079500 w 1428750"/>
                  <a:gd name="connsiteY2" fmla="*/ 23812 h 755650"/>
                  <a:gd name="connsiteX3" fmla="*/ 1428750 w 1428750"/>
                  <a:gd name="connsiteY3" fmla="*/ 196850 h 755650"/>
                  <a:gd name="connsiteX4" fmla="*/ 1303338 w 1428750"/>
                  <a:gd name="connsiteY4" fmla="*/ 755650 h 755650"/>
                  <a:gd name="connsiteX5" fmla="*/ 303213 w 1428750"/>
                  <a:gd name="connsiteY5" fmla="*/ 484187 h 755650"/>
                  <a:gd name="connsiteX6" fmla="*/ 0 w 1428750"/>
                  <a:gd name="connsiteY6" fmla="*/ 196850 h 755650"/>
                  <a:gd name="connsiteX7" fmla="*/ 4763 w 1428750"/>
                  <a:gd name="connsiteY7" fmla="*/ 177800 h 755650"/>
                  <a:gd name="connsiteX8" fmla="*/ 234950 w 1428750"/>
                  <a:gd name="connsiteY8" fmla="*/ 19050 h 75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755650">
                    <a:moveTo>
                      <a:pt x="234950" y="19050"/>
                    </a:moveTo>
                    <a:lnTo>
                      <a:pt x="296863" y="0"/>
                    </a:lnTo>
                    <a:lnTo>
                      <a:pt x="1079500" y="23812"/>
                    </a:lnTo>
                    <a:lnTo>
                      <a:pt x="1428750" y="196850"/>
                    </a:lnTo>
                    <a:lnTo>
                      <a:pt x="1303338" y="755650"/>
                    </a:lnTo>
                    <a:lnTo>
                      <a:pt x="303213" y="484187"/>
                    </a:lnTo>
                    <a:lnTo>
                      <a:pt x="0" y="196850"/>
                    </a:lnTo>
                    <a:lnTo>
                      <a:pt x="4763" y="177800"/>
                    </a:lnTo>
                    <a:lnTo>
                      <a:pt x="234950" y="190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00" name="直接连接符 199">
              <a:extLst>
                <a:ext uri="{FF2B5EF4-FFF2-40B4-BE49-F238E27FC236}">
                  <a16:creationId xmlns:a16="http://schemas.microsoft.com/office/drawing/2014/main" id="{9618660C-A18E-B49A-9225-8D9933BCFEC7}"/>
                </a:ext>
              </a:extLst>
            </p:cNvPr>
            <p:cNvCxnSpPr/>
            <p:nvPr/>
          </p:nvCxnSpPr>
          <p:spPr>
            <a:xfrm flipH="1" flipV="1">
              <a:off x="2905968" y="4193381"/>
              <a:ext cx="1564107" cy="11198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1" name="直接连接符 200">
              <a:extLst>
                <a:ext uri="{FF2B5EF4-FFF2-40B4-BE49-F238E27FC236}">
                  <a16:creationId xmlns:a16="http://schemas.microsoft.com/office/drawing/2014/main" id="{10E6DE23-DFB5-C446-998C-07E1632A307A}"/>
                </a:ext>
              </a:extLst>
            </p:cNvPr>
            <p:cNvCxnSpPr>
              <a:cxnSpLocks/>
            </p:cNvCxnSpPr>
            <p:nvPr/>
          </p:nvCxnSpPr>
          <p:spPr>
            <a:xfrm flipH="1">
              <a:off x="3035912" y="4313939"/>
              <a:ext cx="1434163" cy="20646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4" name="直接连接符 203">
              <a:extLst>
                <a:ext uri="{FF2B5EF4-FFF2-40B4-BE49-F238E27FC236}">
                  <a16:creationId xmlns:a16="http://schemas.microsoft.com/office/drawing/2014/main" id="{78F0FC5F-7017-8DA7-19C6-FB17B86EFC93}"/>
                </a:ext>
              </a:extLst>
            </p:cNvPr>
            <p:cNvCxnSpPr>
              <a:cxnSpLocks/>
            </p:cNvCxnSpPr>
            <p:nvPr/>
          </p:nvCxnSpPr>
          <p:spPr>
            <a:xfrm flipH="1">
              <a:off x="4142054" y="4313939"/>
              <a:ext cx="323571" cy="26425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D9A1439D-F197-8B38-84B7-4F092638C141}"/>
                </a:ext>
              </a:extLst>
            </p:cNvPr>
            <p:cNvCxnSpPr>
              <a:cxnSpLocks/>
            </p:cNvCxnSpPr>
            <p:nvPr/>
          </p:nvCxnSpPr>
          <p:spPr>
            <a:xfrm flipH="1">
              <a:off x="4111084" y="4313939"/>
              <a:ext cx="361337" cy="78193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0" name="直接连接符 209">
              <a:extLst>
                <a:ext uri="{FF2B5EF4-FFF2-40B4-BE49-F238E27FC236}">
                  <a16:creationId xmlns:a16="http://schemas.microsoft.com/office/drawing/2014/main" id="{05192F9E-D956-AC8E-D055-97FE1B392325}"/>
                </a:ext>
              </a:extLst>
            </p:cNvPr>
            <p:cNvCxnSpPr>
              <a:cxnSpLocks/>
            </p:cNvCxnSpPr>
            <p:nvPr/>
          </p:nvCxnSpPr>
          <p:spPr>
            <a:xfrm flipH="1">
              <a:off x="4467333" y="4313939"/>
              <a:ext cx="9804" cy="50097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026F5949-3F56-BF32-93AB-1140CF28C5BC}"/>
                </a:ext>
              </a:extLst>
            </p:cNvPr>
            <p:cNvCxnSpPr>
              <a:cxnSpLocks/>
            </p:cNvCxnSpPr>
            <p:nvPr/>
          </p:nvCxnSpPr>
          <p:spPr>
            <a:xfrm>
              <a:off x="4478845" y="4305367"/>
              <a:ext cx="680566" cy="50955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C0F7308E-B703-0FA8-9700-32422C9CB888}"/>
                </a:ext>
              </a:extLst>
            </p:cNvPr>
            <p:cNvCxnSpPr>
              <a:cxnSpLocks/>
            </p:cNvCxnSpPr>
            <p:nvPr/>
          </p:nvCxnSpPr>
          <p:spPr>
            <a:xfrm>
              <a:off x="4477991" y="4305367"/>
              <a:ext cx="746347" cy="37871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9" name="直接连接符 218">
              <a:extLst>
                <a:ext uri="{FF2B5EF4-FFF2-40B4-BE49-F238E27FC236}">
                  <a16:creationId xmlns:a16="http://schemas.microsoft.com/office/drawing/2014/main" id="{FF87D2BE-00C9-E8D7-1D6E-A1BB81CEC258}"/>
                </a:ext>
              </a:extLst>
            </p:cNvPr>
            <p:cNvCxnSpPr>
              <a:cxnSpLocks/>
            </p:cNvCxnSpPr>
            <p:nvPr/>
          </p:nvCxnSpPr>
          <p:spPr>
            <a:xfrm>
              <a:off x="4487555" y="4311088"/>
              <a:ext cx="1305972" cy="15144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2" name="直接连接符 221">
              <a:extLst>
                <a:ext uri="{FF2B5EF4-FFF2-40B4-BE49-F238E27FC236}">
                  <a16:creationId xmlns:a16="http://schemas.microsoft.com/office/drawing/2014/main" id="{2056C9E1-CE66-2A59-953B-E19D5BF43654}"/>
                </a:ext>
              </a:extLst>
            </p:cNvPr>
            <p:cNvCxnSpPr>
              <a:cxnSpLocks/>
            </p:cNvCxnSpPr>
            <p:nvPr/>
          </p:nvCxnSpPr>
          <p:spPr>
            <a:xfrm flipV="1">
              <a:off x="4478785" y="4182952"/>
              <a:ext cx="1083839" cy="12166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5" name="直接连接符 224">
              <a:extLst>
                <a:ext uri="{FF2B5EF4-FFF2-40B4-BE49-F238E27FC236}">
                  <a16:creationId xmlns:a16="http://schemas.microsoft.com/office/drawing/2014/main" id="{126D9BFC-DD86-5687-099E-B421DD6510F1}"/>
                </a:ext>
              </a:extLst>
            </p:cNvPr>
            <p:cNvCxnSpPr>
              <a:cxnSpLocks/>
            </p:cNvCxnSpPr>
            <p:nvPr/>
          </p:nvCxnSpPr>
          <p:spPr>
            <a:xfrm flipV="1">
              <a:off x="4478785" y="3889649"/>
              <a:ext cx="933796" cy="41996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3EC21FB2-88AC-A95F-37D8-0F2CCD8385D3}"/>
                </a:ext>
              </a:extLst>
            </p:cNvPr>
            <p:cNvCxnSpPr>
              <a:cxnSpLocks/>
            </p:cNvCxnSpPr>
            <p:nvPr/>
          </p:nvCxnSpPr>
          <p:spPr>
            <a:xfrm flipV="1">
              <a:off x="4465625" y="3772944"/>
              <a:ext cx="411852" cy="54314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BA84E873-EF85-60B1-B349-25C28709241B}"/>
                </a:ext>
              </a:extLst>
            </p:cNvPr>
            <p:cNvCxnSpPr>
              <a:cxnSpLocks/>
            </p:cNvCxnSpPr>
            <p:nvPr/>
          </p:nvCxnSpPr>
          <p:spPr>
            <a:xfrm flipV="1">
              <a:off x="4477137" y="3805133"/>
              <a:ext cx="166391" cy="49193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5" name="直接连接符 234">
              <a:extLst>
                <a:ext uri="{FF2B5EF4-FFF2-40B4-BE49-F238E27FC236}">
                  <a16:creationId xmlns:a16="http://schemas.microsoft.com/office/drawing/2014/main" id="{607E657E-B3B3-2AD3-9FC0-DF649023BFE0}"/>
                </a:ext>
              </a:extLst>
            </p:cNvPr>
            <p:cNvCxnSpPr>
              <a:cxnSpLocks/>
            </p:cNvCxnSpPr>
            <p:nvPr/>
          </p:nvCxnSpPr>
          <p:spPr>
            <a:xfrm>
              <a:off x="4344858" y="3510619"/>
              <a:ext cx="130787" cy="79821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C56C397-3238-C4E1-B6DE-5774014B14C1}"/>
                </a:ext>
              </a:extLst>
            </p:cNvPr>
            <p:cNvCxnSpPr>
              <a:cxnSpLocks/>
            </p:cNvCxnSpPr>
            <p:nvPr/>
          </p:nvCxnSpPr>
          <p:spPr>
            <a:xfrm>
              <a:off x="3948033" y="3671585"/>
              <a:ext cx="520625" cy="62412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F7CBA6F2-82CE-4A34-BF08-ED10C18EC2BE}"/>
                </a:ext>
              </a:extLst>
            </p:cNvPr>
            <p:cNvCxnSpPr>
              <a:cxnSpLocks/>
            </p:cNvCxnSpPr>
            <p:nvPr/>
          </p:nvCxnSpPr>
          <p:spPr>
            <a:xfrm>
              <a:off x="3401101" y="3701632"/>
              <a:ext cx="1060874" cy="59610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247" name="文本框 246">
            <a:extLst>
              <a:ext uri="{FF2B5EF4-FFF2-40B4-BE49-F238E27FC236}">
                <a16:creationId xmlns:a16="http://schemas.microsoft.com/office/drawing/2014/main" id="{23F09742-3BDF-1FA9-9B0B-145C02C8F32F}"/>
              </a:ext>
            </a:extLst>
          </p:cNvPr>
          <p:cNvSpPr txBox="1"/>
          <p:nvPr/>
        </p:nvSpPr>
        <p:spPr>
          <a:xfrm>
            <a:off x="2747689" y="247839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92579" y="397802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spTree>
    <p:extLst>
      <p:ext uri="{BB962C8B-B14F-4D97-AF65-F5344CB8AC3E}">
        <p14:creationId xmlns:p14="http://schemas.microsoft.com/office/powerpoint/2010/main" val="60408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grpSp>
        <p:nvGrpSpPr>
          <p:cNvPr id="146" name="组合 145">
            <a:extLst>
              <a:ext uri="{FF2B5EF4-FFF2-40B4-BE49-F238E27FC236}">
                <a16:creationId xmlns:a16="http://schemas.microsoft.com/office/drawing/2014/main" id="{E263A039-F9AB-674E-A112-6567B7EE75B0}"/>
              </a:ext>
            </a:extLst>
          </p:cNvPr>
          <p:cNvGrpSpPr/>
          <p:nvPr/>
        </p:nvGrpSpPr>
        <p:grpSpPr>
          <a:xfrm>
            <a:off x="579006" y="2518926"/>
            <a:ext cx="2021736" cy="1691591"/>
            <a:chOff x="1101278" y="2788880"/>
            <a:chExt cx="3979071" cy="3329298"/>
          </a:xfrm>
        </p:grpSpPr>
        <p:grpSp>
          <p:nvGrpSpPr>
            <p:cNvPr id="61" name="组合 60">
              <a:extLst>
                <a:ext uri="{FF2B5EF4-FFF2-40B4-BE49-F238E27FC236}">
                  <a16:creationId xmlns:a16="http://schemas.microsoft.com/office/drawing/2014/main" id="{C74259E5-A7C4-A284-9BEF-13C88DCAA420}"/>
                </a:ext>
              </a:extLst>
            </p:cNvPr>
            <p:cNvGrpSpPr/>
            <p:nvPr/>
          </p:nvGrpSpPr>
          <p:grpSpPr>
            <a:xfrm>
              <a:off x="1101278" y="2788880"/>
              <a:ext cx="3979071" cy="3329298"/>
              <a:chOff x="4159964" y="2160802"/>
              <a:chExt cx="6535374" cy="4777631"/>
            </a:xfrm>
          </p:grpSpPr>
          <p:grpSp>
            <p:nvGrpSpPr>
              <p:cNvPr id="77" name="组合 76">
                <a:extLst>
                  <a:ext uri="{FF2B5EF4-FFF2-40B4-BE49-F238E27FC236}">
                    <a16:creationId xmlns:a16="http://schemas.microsoft.com/office/drawing/2014/main" id="{9879160E-759A-3C93-C69B-D05A8CA15205}"/>
                  </a:ext>
                </a:extLst>
              </p:cNvPr>
              <p:cNvGrpSpPr/>
              <p:nvPr/>
            </p:nvGrpSpPr>
            <p:grpSpPr>
              <a:xfrm>
                <a:off x="4159964" y="2160802"/>
                <a:ext cx="6535374" cy="4777631"/>
                <a:chOff x="4147264" y="2080369"/>
                <a:chExt cx="6535374" cy="4777631"/>
              </a:xfrm>
            </p:grpSpPr>
            <p:pic>
              <p:nvPicPr>
                <p:cNvPr id="85" name="图片 84">
                  <a:extLst>
                    <a:ext uri="{FF2B5EF4-FFF2-40B4-BE49-F238E27FC236}">
                      <a16:creationId xmlns:a16="http://schemas.microsoft.com/office/drawing/2014/main" id="{B062036E-9960-6B61-A6AD-B777C62E2BD0}"/>
                    </a:ext>
                  </a:extLst>
                </p:cNvPr>
                <p:cNvPicPr>
                  <a:picLocks noChangeAspect="1"/>
                </p:cNvPicPr>
                <p:nvPr/>
              </p:nvPicPr>
              <p:blipFill rotWithShape="1">
                <a:blip r:embed="rId2">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86" name="任意多边形: 形状 85">
                  <a:extLst>
                    <a:ext uri="{FF2B5EF4-FFF2-40B4-BE49-F238E27FC236}">
                      <a16:creationId xmlns:a16="http://schemas.microsoft.com/office/drawing/2014/main" id="{B7D5AE54-2F1A-FFC4-9877-EBE2354F2110}"/>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任意多边形: 形状 77">
                <a:extLst>
                  <a:ext uri="{FF2B5EF4-FFF2-40B4-BE49-F238E27FC236}">
                    <a16:creationId xmlns:a16="http://schemas.microsoft.com/office/drawing/2014/main" id="{76FFD500-82F0-D5E1-CEBD-9548D3F6A7FB}"/>
                  </a:ext>
                </a:extLst>
              </p:cNvPr>
              <p:cNvSpPr/>
              <p:nvPr/>
            </p:nvSpPr>
            <p:spPr>
              <a:xfrm>
                <a:off x="6731000" y="4333875"/>
                <a:ext cx="1069975" cy="539750"/>
              </a:xfrm>
              <a:custGeom>
                <a:avLst/>
                <a:gdLst>
                  <a:gd name="connsiteX0" fmla="*/ 57150 w 1069975"/>
                  <a:gd name="connsiteY0" fmla="*/ 0 h 539750"/>
                  <a:gd name="connsiteX1" fmla="*/ 0 w 1069975"/>
                  <a:gd name="connsiteY1" fmla="*/ 139700 h 539750"/>
                  <a:gd name="connsiteX2" fmla="*/ 522288 w 1069975"/>
                  <a:gd name="connsiteY2" fmla="*/ 539750 h 539750"/>
                  <a:gd name="connsiteX3" fmla="*/ 1069975 w 1069975"/>
                  <a:gd name="connsiteY3" fmla="*/ 393700 h 539750"/>
                  <a:gd name="connsiteX4" fmla="*/ 57150 w 1069975"/>
                  <a:gd name="connsiteY4" fmla="*/ 0 h 53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539750">
                    <a:moveTo>
                      <a:pt x="57150" y="0"/>
                    </a:moveTo>
                    <a:lnTo>
                      <a:pt x="0" y="139700"/>
                    </a:lnTo>
                    <a:lnTo>
                      <a:pt x="522288" y="539750"/>
                    </a:lnTo>
                    <a:lnTo>
                      <a:pt x="1069975" y="393700"/>
                    </a:lnTo>
                    <a:lnTo>
                      <a:pt x="57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任意多边形: 形状 78">
                <a:extLst>
                  <a:ext uri="{FF2B5EF4-FFF2-40B4-BE49-F238E27FC236}">
                    <a16:creationId xmlns:a16="http://schemas.microsoft.com/office/drawing/2014/main" id="{70C3A06B-49C7-8A7E-5400-702B6BB1D422}"/>
                  </a:ext>
                </a:extLst>
              </p:cNvPr>
              <p:cNvSpPr/>
              <p:nvPr/>
            </p:nvSpPr>
            <p:spPr>
              <a:xfrm>
                <a:off x="5519738" y="4100513"/>
                <a:ext cx="1270000" cy="1062037"/>
              </a:xfrm>
              <a:custGeom>
                <a:avLst/>
                <a:gdLst>
                  <a:gd name="connsiteX0" fmla="*/ 177800 w 1270000"/>
                  <a:gd name="connsiteY0" fmla="*/ 0 h 1062037"/>
                  <a:gd name="connsiteX1" fmla="*/ 1249362 w 1270000"/>
                  <a:gd name="connsiteY1" fmla="*/ 136525 h 1062037"/>
                  <a:gd name="connsiteX2" fmla="*/ 1270000 w 1270000"/>
                  <a:gd name="connsiteY2" fmla="*/ 228600 h 1062037"/>
                  <a:gd name="connsiteX3" fmla="*/ 1212850 w 1270000"/>
                  <a:gd name="connsiteY3" fmla="*/ 374650 h 1062037"/>
                  <a:gd name="connsiteX4" fmla="*/ 504825 w 1270000"/>
                  <a:gd name="connsiteY4" fmla="*/ 1044575 h 1062037"/>
                  <a:gd name="connsiteX5" fmla="*/ 436562 w 1270000"/>
                  <a:gd name="connsiteY5" fmla="*/ 1062037 h 1062037"/>
                  <a:gd name="connsiteX6" fmla="*/ 0 w 1270000"/>
                  <a:gd name="connsiteY6" fmla="*/ 293687 h 1062037"/>
                  <a:gd name="connsiteX7" fmla="*/ 177800 w 1270000"/>
                  <a:gd name="connsiteY7" fmla="*/ 0 h 10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1062037">
                    <a:moveTo>
                      <a:pt x="177800" y="0"/>
                    </a:moveTo>
                    <a:lnTo>
                      <a:pt x="1249362" y="136525"/>
                    </a:lnTo>
                    <a:lnTo>
                      <a:pt x="1270000" y="228600"/>
                    </a:lnTo>
                    <a:lnTo>
                      <a:pt x="1212850" y="374650"/>
                    </a:lnTo>
                    <a:lnTo>
                      <a:pt x="504825" y="1044575"/>
                    </a:lnTo>
                    <a:lnTo>
                      <a:pt x="436562" y="1062037"/>
                    </a:lnTo>
                    <a:lnTo>
                      <a:pt x="0" y="293687"/>
                    </a:lnTo>
                    <a:lnTo>
                      <a:pt x="17780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任意多边形: 形状 79">
                <a:extLst>
                  <a:ext uri="{FF2B5EF4-FFF2-40B4-BE49-F238E27FC236}">
                    <a16:creationId xmlns:a16="http://schemas.microsoft.com/office/drawing/2014/main" id="{37781AAF-ACC5-F9B2-8228-BC620A292B72}"/>
                  </a:ext>
                </a:extLst>
              </p:cNvPr>
              <p:cNvSpPr/>
              <p:nvPr/>
            </p:nvSpPr>
            <p:spPr>
              <a:xfrm>
                <a:off x="5649913" y="3611563"/>
                <a:ext cx="1217612" cy="623887"/>
              </a:xfrm>
              <a:custGeom>
                <a:avLst/>
                <a:gdLst>
                  <a:gd name="connsiteX0" fmla="*/ 514350 w 1217612"/>
                  <a:gd name="connsiteY0" fmla="*/ 0 h 623887"/>
                  <a:gd name="connsiteX1" fmla="*/ 1217612 w 1217612"/>
                  <a:gd name="connsiteY1" fmla="*/ 125412 h 623887"/>
                  <a:gd name="connsiteX2" fmla="*/ 1208087 w 1217612"/>
                  <a:gd name="connsiteY2" fmla="*/ 566737 h 623887"/>
                  <a:gd name="connsiteX3" fmla="*/ 1119187 w 1217612"/>
                  <a:gd name="connsiteY3" fmla="*/ 623887 h 623887"/>
                  <a:gd name="connsiteX4" fmla="*/ 47625 w 1217612"/>
                  <a:gd name="connsiteY4" fmla="*/ 482600 h 623887"/>
                  <a:gd name="connsiteX5" fmla="*/ 0 w 1217612"/>
                  <a:gd name="connsiteY5" fmla="*/ 425450 h 623887"/>
                  <a:gd name="connsiteX6" fmla="*/ 514350 w 1217612"/>
                  <a:gd name="connsiteY6" fmla="*/ 0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612" h="623887">
                    <a:moveTo>
                      <a:pt x="514350" y="0"/>
                    </a:moveTo>
                    <a:lnTo>
                      <a:pt x="1217612" y="125412"/>
                    </a:lnTo>
                    <a:lnTo>
                      <a:pt x="1208087" y="566737"/>
                    </a:lnTo>
                    <a:lnTo>
                      <a:pt x="1119187" y="623887"/>
                    </a:lnTo>
                    <a:lnTo>
                      <a:pt x="47625" y="482600"/>
                    </a:lnTo>
                    <a:lnTo>
                      <a:pt x="0" y="425450"/>
                    </a:lnTo>
                    <a:lnTo>
                      <a:pt x="5143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形状 80">
                <a:extLst>
                  <a:ext uri="{FF2B5EF4-FFF2-40B4-BE49-F238E27FC236}">
                    <a16:creationId xmlns:a16="http://schemas.microsoft.com/office/drawing/2014/main" id="{EC13716A-B8C5-7FDA-00D5-7A7FAB2A892D}"/>
                  </a:ext>
                </a:extLst>
              </p:cNvPr>
              <p:cNvSpPr/>
              <p:nvPr/>
            </p:nvSpPr>
            <p:spPr>
              <a:xfrm>
                <a:off x="6859588" y="3548063"/>
                <a:ext cx="817562" cy="631825"/>
              </a:xfrm>
              <a:custGeom>
                <a:avLst/>
                <a:gdLst>
                  <a:gd name="connsiteX0" fmla="*/ 6350 w 817562"/>
                  <a:gd name="connsiteY0" fmla="*/ 184150 h 631825"/>
                  <a:gd name="connsiteX1" fmla="*/ 268287 w 817562"/>
                  <a:gd name="connsiteY1" fmla="*/ 11112 h 631825"/>
                  <a:gd name="connsiteX2" fmla="*/ 452437 w 817562"/>
                  <a:gd name="connsiteY2" fmla="*/ 0 h 631825"/>
                  <a:gd name="connsiteX3" fmla="*/ 817562 w 817562"/>
                  <a:gd name="connsiteY3" fmla="*/ 376237 h 631825"/>
                  <a:gd name="connsiteX4" fmla="*/ 679450 w 817562"/>
                  <a:gd name="connsiteY4" fmla="*/ 560387 h 631825"/>
                  <a:gd name="connsiteX5" fmla="*/ 0 w 817562"/>
                  <a:gd name="connsiteY5" fmla="*/ 631825 h 631825"/>
                  <a:gd name="connsiteX6" fmla="*/ 6350 w 817562"/>
                  <a:gd name="connsiteY6" fmla="*/ 18415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562" h="631825">
                    <a:moveTo>
                      <a:pt x="6350" y="184150"/>
                    </a:moveTo>
                    <a:lnTo>
                      <a:pt x="268287" y="11112"/>
                    </a:lnTo>
                    <a:lnTo>
                      <a:pt x="452437" y="0"/>
                    </a:lnTo>
                    <a:lnTo>
                      <a:pt x="817562" y="376237"/>
                    </a:lnTo>
                    <a:lnTo>
                      <a:pt x="679450" y="560387"/>
                    </a:lnTo>
                    <a:lnTo>
                      <a:pt x="0" y="631825"/>
                    </a:lnTo>
                    <a:cubicBezTo>
                      <a:pt x="2117" y="482600"/>
                      <a:pt x="4233" y="333375"/>
                      <a:pt x="6350" y="184150"/>
                    </a:cubicBez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任意多边形: 形状 81">
                <a:extLst>
                  <a:ext uri="{FF2B5EF4-FFF2-40B4-BE49-F238E27FC236}">
                    <a16:creationId xmlns:a16="http://schemas.microsoft.com/office/drawing/2014/main" id="{AB6191E5-AC4A-0917-8259-24E134E34117}"/>
                  </a:ext>
                </a:extLst>
              </p:cNvPr>
              <p:cNvSpPr/>
              <p:nvPr/>
            </p:nvSpPr>
            <p:spPr>
              <a:xfrm>
                <a:off x="7539038" y="3832225"/>
                <a:ext cx="1100137" cy="517525"/>
              </a:xfrm>
              <a:custGeom>
                <a:avLst/>
                <a:gdLst>
                  <a:gd name="connsiteX0" fmla="*/ 139700 w 1100137"/>
                  <a:gd name="connsiteY0" fmla="*/ 92075 h 517525"/>
                  <a:gd name="connsiteX1" fmla="*/ 449262 w 1100137"/>
                  <a:gd name="connsiteY1" fmla="*/ 0 h 517525"/>
                  <a:gd name="connsiteX2" fmla="*/ 947737 w 1100137"/>
                  <a:gd name="connsiteY2" fmla="*/ 36513 h 517525"/>
                  <a:gd name="connsiteX3" fmla="*/ 1100137 w 1100137"/>
                  <a:gd name="connsiteY3" fmla="*/ 290513 h 517525"/>
                  <a:gd name="connsiteX4" fmla="*/ 1076325 w 1100137"/>
                  <a:gd name="connsiteY4" fmla="*/ 346075 h 517525"/>
                  <a:gd name="connsiteX5" fmla="*/ 466725 w 1100137"/>
                  <a:gd name="connsiteY5" fmla="*/ 517525 h 517525"/>
                  <a:gd name="connsiteX6" fmla="*/ 0 w 1100137"/>
                  <a:gd name="connsiteY6" fmla="*/ 279400 h 517525"/>
                  <a:gd name="connsiteX7" fmla="*/ 139700 w 1100137"/>
                  <a:gd name="connsiteY7" fmla="*/ 9207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137" h="517525">
                    <a:moveTo>
                      <a:pt x="139700" y="92075"/>
                    </a:moveTo>
                    <a:lnTo>
                      <a:pt x="449262" y="0"/>
                    </a:lnTo>
                    <a:lnTo>
                      <a:pt x="947737" y="36513"/>
                    </a:lnTo>
                    <a:lnTo>
                      <a:pt x="1100137" y="290513"/>
                    </a:lnTo>
                    <a:lnTo>
                      <a:pt x="1076325" y="346075"/>
                    </a:lnTo>
                    <a:lnTo>
                      <a:pt x="466725" y="517525"/>
                    </a:lnTo>
                    <a:lnTo>
                      <a:pt x="0" y="279400"/>
                    </a:lnTo>
                    <a:lnTo>
                      <a:pt x="139700" y="920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形状 82">
                <a:extLst>
                  <a:ext uri="{FF2B5EF4-FFF2-40B4-BE49-F238E27FC236}">
                    <a16:creationId xmlns:a16="http://schemas.microsoft.com/office/drawing/2014/main" id="{ECE91EAA-595D-716B-CB6C-43C4206EAEE2}"/>
                  </a:ext>
                </a:extLst>
              </p:cNvPr>
              <p:cNvSpPr/>
              <p:nvPr/>
            </p:nvSpPr>
            <p:spPr>
              <a:xfrm>
                <a:off x="7864475" y="4179888"/>
                <a:ext cx="1189038" cy="668337"/>
              </a:xfrm>
              <a:custGeom>
                <a:avLst/>
                <a:gdLst>
                  <a:gd name="connsiteX0" fmla="*/ 146050 w 1189038"/>
                  <a:gd name="connsiteY0" fmla="*/ 171450 h 668337"/>
                  <a:gd name="connsiteX1" fmla="*/ 0 w 1189038"/>
                  <a:gd name="connsiteY1" fmla="*/ 544512 h 668337"/>
                  <a:gd name="connsiteX2" fmla="*/ 190500 w 1189038"/>
                  <a:gd name="connsiteY2" fmla="*/ 668337 h 668337"/>
                  <a:gd name="connsiteX3" fmla="*/ 1165225 w 1189038"/>
                  <a:gd name="connsiteY3" fmla="*/ 469900 h 668337"/>
                  <a:gd name="connsiteX4" fmla="*/ 1189038 w 1189038"/>
                  <a:gd name="connsiteY4" fmla="*/ 393700 h 668337"/>
                  <a:gd name="connsiteX5" fmla="*/ 757238 w 1189038"/>
                  <a:gd name="connsiteY5" fmla="*/ 0 h 668337"/>
                  <a:gd name="connsiteX6" fmla="*/ 146050 w 1189038"/>
                  <a:gd name="connsiteY6" fmla="*/ 171450 h 66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038" h="668337">
                    <a:moveTo>
                      <a:pt x="146050" y="171450"/>
                    </a:moveTo>
                    <a:lnTo>
                      <a:pt x="0" y="544512"/>
                    </a:lnTo>
                    <a:lnTo>
                      <a:pt x="190500" y="668337"/>
                    </a:lnTo>
                    <a:lnTo>
                      <a:pt x="1165225" y="469900"/>
                    </a:lnTo>
                    <a:lnTo>
                      <a:pt x="1189038" y="393700"/>
                    </a:lnTo>
                    <a:lnTo>
                      <a:pt x="757238" y="0"/>
                    </a:lnTo>
                    <a:lnTo>
                      <a:pt x="146050" y="1714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任意多边形: 形状 83">
                <a:extLst>
                  <a:ext uri="{FF2B5EF4-FFF2-40B4-BE49-F238E27FC236}">
                    <a16:creationId xmlns:a16="http://schemas.microsoft.com/office/drawing/2014/main" id="{8AC44D80-CD52-7832-A2E7-C5795EB025FC}"/>
                  </a:ext>
                </a:extLst>
              </p:cNvPr>
              <p:cNvSpPr/>
              <p:nvPr/>
            </p:nvSpPr>
            <p:spPr>
              <a:xfrm>
                <a:off x="7061200" y="4721225"/>
                <a:ext cx="1022350" cy="438150"/>
              </a:xfrm>
              <a:custGeom>
                <a:avLst/>
                <a:gdLst>
                  <a:gd name="connsiteX0" fmla="*/ 739775 w 1022350"/>
                  <a:gd name="connsiteY0" fmla="*/ 3175 h 438150"/>
                  <a:gd name="connsiteX1" fmla="*/ 796925 w 1022350"/>
                  <a:gd name="connsiteY1" fmla="*/ 0 h 438150"/>
                  <a:gd name="connsiteX2" fmla="*/ 995363 w 1022350"/>
                  <a:gd name="connsiteY2" fmla="*/ 130175 h 438150"/>
                  <a:gd name="connsiteX3" fmla="*/ 1022350 w 1022350"/>
                  <a:gd name="connsiteY3" fmla="*/ 231775 h 438150"/>
                  <a:gd name="connsiteX4" fmla="*/ 965200 w 1022350"/>
                  <a:gd name="connsiteY4" fmla="*/ 438150 h 438150"/>
                  <a:gd name="connsiteX5" fmla="*/ 0 w 1022350"/>
                  <a:gd name="connsiteY5" fmla="*/ 312738 h 438150"/>
                  <a:gd name="connsiteX6" fmla="*/ 185738 w 1022350"/>
                  <a:gd name="connsiteY6" fmla="*/ 161925 h 438150"/>
                  <a:gd name="connsiteX7" fmla="*/ 739775 w 1022350"/>
                  <a:gd name="connsiteY7" fmla="*/ 317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50" h="438150">
                    <a:moveTo>
                      <a:pt x="739775" y="3175"/>
                    </a:moveTo>
                    <a:lnTo>
                      <a:pt x="796925" y="0"/>
                    </a:lnTo>
                    <a:lnTo>
                      <a:pt x="995363" y="130175"/>
                    </a:lnTo>
                    <a:lnTo>
                      <a:pt x="1022350" y="231775"/>
                    </a:lnTo>
                    <a:lnTo>
                      <a:pt x="965200" y="438150"/>
                    </a:lnTo>
                    <a:lnTo>
                      <a:pt x="0" y="312738"/>
                    </a:lnTo>
                    <a:lnTo>
                      <a:pt x="185738" y="161925"/>
                    </a:lnTo>
                    <a:lnTo>
                      <a:pt x="739775" y="31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15" name="直接连接符 114">
              <a:extLst>
                <a:ext uri="{FF2B5EF4-FFF2-40B4-BE49-F238E27FC236}">
                  <a16:creationId xmlns:a16="http://schemas.microsoft.com/office/drawing/2014/main" id="{8933F62F-114E-39F0-9F36-6C9F72284007}"/>
                </a:ext>
              </a:extLst>
            </p:cNvPr>
            <p:cNvCxnSpPr>
              <a:cxnSpLocks/>
            </p:cNvCxnSpPr>
            <p:nvPr/>
          </p:nvCxnSpPr>
          <p:spPr>
            <a:xfrm>
              <a:off x="2482813" y="3967787"/>
              <a:ext cx="628458" cy="39179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AE6618E1-E5B1-9840-6770-26CF15ED7EBC}"/>
                </a:ext>
              </a:extLst>
            </p:cNvPr>
            <p:cNvCxnSpPr>
              <a:cxnSpLocks/>
            </p:cNvCxnSpPr>
            <p:nvPr/>
          </p:nvCxnSpPr>
          <p:spPr>
            <a:xfrm flipH="1">
              <a:off x="2328863" y="4359584"/>
              <a:ext cx="775642" cy="685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4" name="直接连接符 123">
              <a:extLst>
                <a:ext uri="{FF2B5EF4-FFF2-40B4-BE49-F238E27FC236}">
                  <a16:creationId xmlns:a16="http://schemas.microsoft.com/office/drawing/2014/main" id="{E0793428-3409-E4ED-1F19-A2187AEAE156}"/>
                </a:ext>
              </a:extLst>
            </p:cNvPr>
            <p:cNvCxnSpPr>
              <a:cxnSpLocks/>
            </p:cNvCxnSpPr>
            <p:nvPr/>
          </p:nvCxnSpPr>
          <p:spPr>
            <a:xfrm flipH="1">
              <a:off x="2953689" y="4359584"/>
              <a:ext cx="168464" cy="17459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7746393-FE78-67E7-5C98-E76DFD627D96}"/>
                </a:ext>
              </a:extLst>
            </p:cNvPr>
            <p:cNvCxnSpPr>
              <a:cxnSpLocks/>
            </p:cNvCxnSpPr>
            <p:nvPr/>
          </p:nvCxnSpPr>
          <p:spPr>
            <a:xfrm>
              <a:off x="3118001" y="4370646"/>
              <a:ext cx="17526" cy="42239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7617A515-3989-A9D2-2C76-C86B5A159FF2}"/>
                </a:ext>
              </a:extLst>
            </p:cNvPr>
            <p:cNvCxnSpPr>
              <a:cxnSpLocks/>
            </p:cNvCxnSpPr>
            <p:nvPr/>
          </p:nvCxnSpPr>
          <p:spPr>
            <a:xfrm>
              <a:off x="3118001" y="4359584"/>
              <a:ext cx="600746" cy="8366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FCB546A2-60DF-7046-9730-481FAFB24D0C}"/>
                </a:ext>
              </a:extLst>
            </p:cNvPr>
            <p:cNvCxnSpPr>
              <a:cxnSpLocks/>
            </p:cNvCxnSpPr>
            <p:nvPr/>
          </p:nvCxnSpPr>
          <p:spPr>
            <a:xfrm flipV="1">
              <a:off x="3118001" y="4095747"/>
              <a:ext cx="347994" cy="26091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C3BB5D24-EF2D-07DD-531A-86B59616765F}"/>
                </a:ext>
              </a:extLst>
            </p:cNvPr>
            <p:cNvCxnSpPr>
              <a:cxnSpLocks/>
            </p:cNvCxnSpPr>
            <p:nvPr/>
          </p:nvCxnSpPr>
          <p:spPr>
            <a:xfrm flipH="1" flipV="1">
              <a:off x="3007506" y="3965882"/>
              <a:ext cx="110495" cy="3904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grpSp>
        <p:nvGrpSpPr>
          <p:cNvPr id="244" name="组合 243">
            <a:extLst>
              <a:ext uri="{FF2B5EF4-FFF2-40B4-BE49-F238E27FC236}">
                <a16:creationId xmlns:a16="http://schemas.microsoft.com/office/drawing/2014/main" id="{FEC91D63-7D0E-55F0-83CA-77825E47C4F2}"/>
              </a:ext>
            </a:extLst>
          </p:cNvPr>
          <p:cNvGrpSpPr/>
          <p:nvPr/>
        </p:nvGrpSpPr>
        <p:grpSpPr>
          <a:xfrm>
            <a:off x="3461430" y="2535715"/>
            <a:ext cx="2021736" cy="1691591"/>
            <a:chOff x="2459336" y="2736493"/>
            <a:chExt cx="3979071" cy="3329298"/>
          </a:xfrm>
        </p:grpSpPr>
        <p:grpSp>
          <p:nvGrpSpPr>
            <p:cNvPr id="150" name="组合 149">
              <a:extLst>
                <a:ext uri="{FF2B5EF4-FFF2-40B4-BE49-F238E27FC236}">
                  <a16:creationId xmlns:a16="http://schemas.microsoft.com/office/drawing/2014/main" id="{11C8E861-47A3-2CA6-AED8-87D66A887D07}"/>
                </a:ext>
              </a:extLst>
            </p:cNvPr>
            <p:cNvGrpSpPr/>
            <p:nvPr/>
          </p:nvGrpSpPr>
          <p:grpSpPr>
            <a:xfrm>
              <a:off x="2459336" y="2736493"/>
              <a:ext cx="3979071" cy="3329298"/>
              <a:chOff x="4277049" y="2080369"/>
              <a:chExt cx="6535374" cy="4777631"/>
            </a:xfrm>
          </p:grpSpPr>
          <p:grpSp>
            <p:nvGrpSpPr>
              <p:cNvPr id="189" name="组合 188">
                <a:extLst>
                  <a:ext uri="{FF2B5EF4-FFF2-40B4-BE49-F238E27FC236}">
                    <a16:creationId xmlns:a16="http://schemas.microsoft.com/office/drawing/2014/main" id="{CFD2ADFE-193C-2010-B101-71BEAD074EAE}"/>
                  </a:ext>
                </a:extLst>
              </p:cNvPr>
              <p:cNvGrpSpPr/>
              <p:nvPr/>
            </p:nvGrpSpPr>
            <p:grpSpPr>
              <a:xfrm>
                <a:off x="4277049" y="2080369"/>
                <a:ext cx="6535374" cy="4777631"/>
                <a:chOff x="4147264" y="2080369"/>
                <a:chExt cx="6535374" cy="4777631"/>
              </a:xfrm>
            </p:grpSpPr>
            <p:pic>
              <p:nvPicPr>
                <p:cNvPr id="197" name="图片 196">
                  <a:extLst>
                    <a:ext uri="{FF2B5EF4-FFF2-40B4-BE49-F238E27FC236}">
                      <a16:creationId xmlns:a16="http://schemas.microsoft.com/office/drawing/2014/main" id="{4DBF9842-378D-F195-972E-117D3BAAC4F4}"/>
                    </a:ext>
                  </a:extLst>
                </p:cNvPr>
                <p:cNvPicPr>
                  <a:picLocks noChangeAspect="1"/>
                </p:cNvPicPr>
                <p:nvPr/>
              </p:nvPicPr>
              <p:blipFill rotWithShape="1">
                <a:blip r:embed="rId2">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198" name="任意多边形: 形状 197">
                  <a:extLst>
                    <a:ext uri="{FF2B5EF4-FFF2-40B4-BE49-F238E27FC236}">
                      <a16:creationId xmlns:a16="http://schemas.microsoft.com/office/drawing/2014/main" id="{0599F7CF-76D7-0140-7743-5D20C22B27FA}"/>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4" name="任意多边形: 形状 173">
                <a:extLst>
                  <a:ext uri="{FF2B5EF4-FFF2-40B4-BE49-F238E27FC236}">
                    <a16:creationId xmlns:a16="http://schemas.microsoft.com/office/drawing/2014/main" id="{B3BB0AAF-FC01-2E7F-C367-1ED8E1E2F0F3}"/>
                  </a:ext>
                </a:extLst>
              </p:cNvPr>
              <p:cNvSpPr/>
              <p:nvPr/>
            </p:nvSpPr>
            <p:spPr>
              <a:xfrm>
                <a:off x="5343525" y="3148013"/>
                <a:ext cx="944563" cy="804862"/>
              </a:xfrm>
              <a:custGeom>
                <a:avLst/>
                <a:gdLst>
                  <a:gd name="connsiteX0" fmla="*/ 0 w 944563"/>
                  <a:gd name="connsiteY0" fmla="*/ 638175 h 804862"/>
                  <a:gd name="connsiteX1" fmla="*/ 422275 w 944563"/>
                  <a:gd name="connsiteY1" fmla="*/ 804862 h 804862"/>
                  <a:gd name="connsiteX2" fmla="*/ 944563 w 944563"/>
                  <a:gd name="connsiteY2" fmla="*/ 387350 h 804862"/>
                  <a:gd name="connsiteX3" fmla="*/ 892175 w 944563"/>
                  <a:gd name="connsiteY3" fmla="*/ 0 h 804862"/>
                  <a:gd name="connsiteX4" fmla="*/ 787400 w 944563"/>
                  <a:gd name="connsiteY4" fmla="*/ 15875 h 804862"/>
                  <a:gd name="connsiteX5" fmla="*/ 0 w 944563"/>
                  <a:gd name="connsiteY5" fmla="*/ 638175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563" h="804862">
                    <a:moveTo>
                      <a:pt x="0" y="638175"/>
                    </a:moveTo>
                    <a:lnTo>
                      <a:pt x="422275" y="804862"/>
                    </a:lnTo>
                    <a:lnTo>
                      <a:pt x="944563" y="387350"/>
                    </a:lnTo>
                    <a:lnTo>
                      <a:pt x="892175" y="0"/>
                    </a:lnTo>
                    <a:lnTo>
                      <a:pt x="787400" y="15875"/>
                    </a:lnTo>
                    <a:lnTo>
                      <a:pt x="0" y="63817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5" name="任意多边形: 形状 174">
                <a:extLst>
                  <a:ext uri="{FF2B5EF4-FFF2-40B4-BE49-F238E27FC236}">
                    <a16:creationId xmlns:a16="http://schemas.microsoft.com/office/drawing/2014/main" id="{037395F1-DBC0-BFDF-96B5-CD4416BC207A}"/>
                  </a:ext>
                </a:extLst>
              </p:cNvPr>
              <p:cNvSpPr/>
              <p:nvPr/>
            </p:nvSpPr>
            <p:spPr>
              <a:xfrm>
                <a:off x="6238875" y="3073400"/>
                <a:ext cx="1000125" cy="582613"/>
              </a:xfrm>
              <a:custGeom>
                <a:avLst/>
                <a:gdLst>
                  <a:gd name="connsiteX0" fmla="*/ 0 w 1000125"/>
                  <a:gd name="connsiteY0" fmla="*/ 73025 h 582613"/>
                  <a:gd name="connsiteX1" fmla="*/ 87313 w 1000125"/>
                  <a:gd name="connsiteY1" fmla="*/ 0 h 582613"/>
                  <a:gd name="connsiteX2" fmla="*/ 633413 w 1000125"/>
                  <a:gd name="connsiteY2" fmla="*/ 82550 h 582613"/>
                  <a:gd name="connsiteX3" fmla="*/ 644525 w 1000125"/>
                  <a:gd name="connsiteY3" fmla="*/ 90488 h 582613"/>
                  <a:gd name="connsiteX4" fmla="*/ 1000125 w 1000125"/>
                  <a:gd name="connsiteY4" fmla="*/ 393700 h 582613"/>
                  <a:gd name="connsiteX5" fmla="*/ 747713 w 1000125"/>
                  <a:gd name="connsiteY5" fmla="*/ 582613 h 582613"/>
                  <a:gd name="connsiteX6" fmla="*/ 53975 w 1000125"/>
                  <a:gd name="connsiteY6" fmla="*/ 457200 h 582613"/>
                  <a:gd name="connsiteX7" fmla="*/ 0 w 1000125"/>
                  <a:gd name="connsiteY7" fmla="*/ 73025 h 58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125" h="582613">
                    <a:moveTo>
                      <a:pt x="0" y="73025"/>
                    </a:moveTo>
                    <a:lnTo>
                      <a:pt x="87313" y="0"/>
                    </a:lnTo>
                    <a:lnTo>
                      <a:pt x="633413" y="82550"/>
                    </a:lnTo>
                    <a:lnTo>
                      <a:pt x="644525" y="90488"/>
                    </a:lnTo>
                    <a:lnTo>
                      <a:pt x="1000125" y="393700"/>
                    </a:lnTo>
                    <a:lnTo>
                      <a:pt x="747713" y="582613"/>
                    </a:lnTo>
                    <a:lnTo>
                      <a:pt x="53975" y="457200"/>
                    </a:lnTo>
                    <a:lnTo>
                      <a:pt x="0" y="730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6" name="任意多边形: 形状 175">
                <a:extLst>
                  <a:ext uri="{FF2B5EF4-FFF2-40B4-BE49-F238E27FC236}">
                    <a16:creationId xmlns:a16="http://schemas.microsoft.com/office/drawing/2014/main" id="{D69CDF03-BC45-75F7-9956-79600E5CC530}"/>
                  </a:ext>
                </a:extLst>
              </p:cNvPr>
              <p:cNvSpPr/>
              <p:nvPr/>
            </p:nvSpPr>
            <p:spPr>
              <a:xfrm>
                <a:off x="6886575" y="2992438"/>
                <a:ext cx="1150938" cy="476250"/>
              </a:xfrm>
              <a:custGeom>
                <a:avLst/>
                <a:gdLst>
                  <a:gd name="connsiteX0" fmla="*/ 0 w 1150938"/>
                  <a:gd name="connsiteY0" fmla="*/ 171450 h 476250"/>
                  <a:gd name="connsiteX1" fmla="*/ 1092200 w 1150938"/>
                  <a:gd name="connsiteY1" fmla="*/ 0 h 476250"/>
                  <a:gd name="connsiteX2" fmla="*/ 1150938 w 1150938"/>
                  <a:gd name="connsiteY2" fmla="*/ 85725 h 476250"/>
                  <a:gd name="connsiteX3" fmla="*/ 776288 w 1150938"/>
                  <a:gd name="connsiteY3" fmla="*/ 379412 h 476250"/>
                  <a:gd name="connsiteX4" fmla="*/ 534988 w 1150938"/>
                  <a:gd name="connsiteY4" fmla="*/ 476250 h 476250"/>
                  <a:gd name="connsiteX5" fmla="*/ 357188 w 1150938"/>
                  <a:gd name="connsiteY5" fmla="*/ 476250 h 476250"/>
                  <a:gd name="connsiteX6" fmla="*/ 0 w 1150938"/>
                  <a:gd name="connsiteY6" fmla="*/ 1714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938" h="476250">
                    <a:moveTo>
                      <a:pt x="0" y="171450"/>
                    </a:moveTo>
                    <a:lnTo>
                      <a:pt x="1092200" y="0"/>
                    </a:lnTo>
                    <a:lnTo>
                      <a:pt x="1150938" y="85725"/>
                    </a:lnTo>
                    <a:lnTo>
                      <a:pt x="776288" y="379412"/>
                    </a:lnTo>
                    <a:lnTo>
                      <a:pt x="534988" y="476250"/>
                    </a:lnTo>
                    <a:lnTo>
                      <a:pt x="357188" y="476250"/>
                    </a:lnTo>
                    <a:lnTo>
                      <a:pt x="0" y="1714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7" name="任意多边形: 形状 176">
                <a:extLst>
                  <a:ext uri="{FF2B5EF4-FFF2-40B4-BE49-F238E27FC236}">
                    <a16:creationId xmlns:a16="http://schemas.microsoft.com/office/drawing/2014/main" id="{E6C2E7B9-44F0-128F-0990-540C96FDBD30}"/>
                  </a:ext>
                </a:extLst>
              </p:cNvPr>
              <p:cNvSpPr/>
              <p:nvPr/>
            </p:nvSpPr>
            <p:spPr>
              <a:xfrm>
                <a:off x="7431088" y="3371850"/>
                <a:ext cx="684212" cy="465138"/>
              </a:xfrm>
              <a:custGeom>
                <a:avLst/>
                <a:gdLst>
                  <a:gd name="connsiteX0" fmla="*/ 0 w 684212"/>
                  <a:gd name="connsiteY0" fmla="*/ 101600 h 465138"/>
                  <a:gd name="connsiteX1" fmla="*/ 365125 w 684212"/>
                  <a:gd name="connsiteY1" fmla="*/ 465138 h 465138"/>
                  <a:gd name="connsiteX2" fmla="*/ 684212 w 684212"/>
                  <a:gd name="connsiteY2" fmla="*/ 379413 h 465138"/>
                  <a:gd name="connsiteX3" fmla="*/ 615950 w 684212"/>
                  <a:gd name="connsiteY3" fmla="*/ 219075 h 465138"/>
                  <a:gd name="connsiteX4" fmla="*/ 236537 w 684212"/>
                  <a:gd name="connsiteY4" fmla="*/ 0 h 465138"/>
                  <a:gd name="connsiteX5" fmla="*/ 0 w 684212"/>
                  <a:gd name="connsiteY5" fmla="*/ 101600 h 4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212" h="465138">
                    <a:moveTo>
                      <a:pt x="0" y="101600"/>
                    </a:moveTo>
                    <a:lnTo>
                      <a:pt x="365125" y="465138"/>
                    </a:lnTo>
                    <a:lnTo>
                      <a:pt x="684212" y="379413"/>
                    </a:lnTo>
                    <a:lnTo>
                      <a:pt x="615950" y="219075"/>
                    </a:lnTo>
                    <a:lnTo>
                      <a:pt x="236537" y="0"/>
                    </a:lnTo>
                    <a:lnTo>
                      <a:pt x="0" y="1016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8" name="任意多边形: 形状 177">
                <a:extLst>
                  <a:ext uri="{FF2B5EF4-FFF2-40B4-BE49-F238E27FC236}">
                    <a16:creationId xmlns:a16="http://schemas.microsoft.com/office/drawing/2014/main" id="{4A20B936-D2B4-4258-4D62-730A03C4EBE4}"/>
                  </a:ext>
                </a:extLst>
              </p:cNvPr>
              <p:cNvSpPr/>
              <p:nvPr/>
            </p:nvSpPr>
            <p:spPr>
              <a:xfrm>
                <a:off x="8045450" y="3360738"/>
                <a:ext cx="615950" cy="427037"/>
              </a:xfrm>
              <a:custGeom>
                <a:avLst/>
                <a:gdLst>
                  <a:gd name="connsiteX0" fmla="*/ 66675 w 615950"/>
                  <a:gd name="connsiteY0" fmla="*/ 388937 h 427037"/>
                  <a:gd name="connsiteX1" fmla="*/ 557213 w 615950"/>
                  <a:gd name="connsiteY1" fmla="*/ 427037 h 427037"/>
                  <a:gd name="connsiteX2" fmla="*/ 615950 w 615950"/>
                  <a:gd name="connsiteY2" fmla="*/ 315912 h 427037"/>
                  <a:gd name="connsiteX3" fmla="*/ 422275 w 615950"/>
                  <a:gd name="connsiteY3" fmla="*/ 0 h 427037"/>
                  <a:gd name="connsiteX4" fmla="*/ 0 w 615950"/>
                  <a:gd name="connsiteY4" fmla="*/ 220662 h 427037"/>
                  <a:gd name="connsiteX5" fmla="*/ 66675 w 615950"/>
                  <a:gd name="connsiteY5" fmla="*/ 388937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950" h="427037">
                    <a:moveTo>
                      <a:pt x="66675" y="388937"/>
                    </a:moveTo>
                    <a:lnTo>
                      <a:pt x="557213" y="427037"/>
                    </a:lnTo>
                    <a:lnTo>
                      <a:pt x="615950" y="315912"/>
                    </a:lnTo>
                    <a:lnTo>
                      <a:pt x="422275" y="0"/>
                    </a:lnTo>
                    <a:lnTo>
                      <a:pt x="0" y="220662"/>
                    </a:lnTo>
                    <a:lnTo>
                      <a:pt x="66675" y="38893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9" name="任意多边形: 形状 178">
                <a:extLst>
                  <a:ext uri="{FF2B5EF4-FFF2-40B4-BE49-F238E27FC236}">
                    <a16:creationId xmlns:a16="http://schemas.microsoft.com/office/drawing/2014/main" id="{84442F4C-B2FD-9CD5-C5D6-F380D047C4D0}"/>
                  </a:ext>
                </a:extLst>
              </p:cNvPr>
              <p:cNvSpPr/>
              <p:nvPr/>
            </p:nvSpPr>
            <p:spPr>
              <a:xfrm>
                <a:off x="8612188" y="3513138"/>
                <a:ext cx="942975" cy="525462"/>
              </a:xfrm>
              <a:custGeom>
                <a:avLst/>
                <a:gdLst>
                  <a:gd name="connsiteX0" fmla="*/ 0 w 942975"/>
                  <a:gd name="connsiteY0" fmla="*/ 277812 h 525462"/>
                  <a:gd name="connsiteX1" fmla="*/ 146050 w 942975"/>
                  <a:gd name="connsiteY1" fmla="*/ 525462 h 525462"/>
                  <a:gd name="connsiteX2" fmla="*/ 758825 w 942975"/>
                  <a:gd name="connsiteY2" fmla="*/ 412750 h 525462"/>
                  <a:gd name="connsiteX3" fmla="*/ 942975 w 942975"/>
                  <a:gd name="connsiteY3" fmla="*/ 327025 h 525462"/>
                  <a:gd name="connsiteX4" fmla="*/ 882650 w 942975"/>
                  <a:gd name="connsiteY4" fmla="*/ 38100 h 525462"/>
                  <a:gd name="connsiteX5" fmla="*/ 638175 w 942975"/>
                  <a:gd name="connsiteY5" fmla="*/ 0 h 525462"/>
                  <a:gd name="connsiteX6" fmla="*/ 50800 w 942975"/>
                  <a:gd name="connsiteY6" fmla="*/ 158750 h 525462"/>
                  <a:gd name="connsiteX7" fmla="*/ 0 w 942975"/>
                  <a:gd name="connsiteY7" fmla="*/ 277812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975" h="525462">
                    <a:moveTo>
                      <a:pt x="0" y="277812"/>
                    </a:moveTo>
                    <a:lnTo>
                      <a:pt x="146050" y="525462"/>
                    </a:lnTo>
                    <a:lnTo>
                      <a:pt x="758825" y="412750"/>
                    </a:lnTo>
                    <a:lnTo>
                      <a:pt x="942975" y="327025"/>
                    </a:lnTo>
                    <a:lnTo>
                      <a:pt x="882650" y="38100"/>
                    </a:lnTo>
                    <a:lnTo>
                      <a:pt x="638175" y="0"/>
                    </a:lnTo>
                    <a:lnTo>
                      <a:pt x="50800" y="158750"/>
                    </a:lnTo>
                    <a:lnTo>
                      <a:pt x="0" y="27781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0" name="任意多边形: 形状 179">
                <a:extLst>
                  <a:ext uri="{FF2B5EF4-FFF2-40B4-BE49-F238E27FC236}">
                    <a16:creationId xmlns:a16="http://schemas.microsoft.com/office/drawing/2014/main" id="{AC4FEB6C-EC34-38CD-0ACD-052B0AC127AB}"/>
                  </a:ext>
                </a:extLst>
              </p:cNvPr>
              <p:cNvSpPr/>
              <p:nvPr/>
            </p:nvSpPr>
            <p:spPr>
              <a:xfrm>
                <a:off x="8739188" y="3929063"/>
                <a:ext cx="874712" cy="563562"/>
              </a:xfrm>
              <a:custGeom>
                <a:avLst/>
                <a:gdLst>
                  <a:gd name="connsiteX0" fmla="*/ 22225 w 874712"/>
                  <a:gd name="connsiteY0" fmla="*/ 114300 h 563562"/>
                  <a:gd name="connsiteX1" fmla="*/ 0 w 874712"/>
                  <a:gd name="connsiteY1" fmla="*/ 163512 h 563562"/>
                  <a:gd name="connsiteX2" fmla="*/ 430212 w 874712"/>
                  <a:gd name="connsiteY2" fmla="*/ 563562 h 563562"/>
                  <a:gd name="connsiteX3" fmla="*/ 874712 w 874712"/>
                  <a:gd name="connsiteY3" fmla="*/ 415925 h 563562"/>
                  <a:gd name="connsiteX4" fmla="*/ 638175 w 874712"/>
                  <a:gd name="connsiteY4" fmla="*/ 0 h 563562"/>
                  <a:gd name="connsiteX5" fmla="*/ 22225 w 874712"/>
                  <a:gd name="connsiteY5" fmla="*/ 114300 h 56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712" h="563562">
                    <a:moveTo>
                      <a:pt x="22225" y="114300"/>
                    </a:moveTo>
                    <a:lnTo>
                      <a:pt x="0" y="163512"/>
                    </a:lnTo>
                    <a:lnTo>
                      <a:pt x="430212" y="563562"/>
                    </a:lnTo>
                    <a:lnTo>
                      <a:pt x="874712" y="415925"/>
                    </a:lnTo>
                    <a:lnTo>
                      <a:pt x="638175" y="0"/>
                    </a:lnTo>
                    <a:lnTo>
                      <a:pt x="22225" y="1143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1" name="任意多边形: 形状 180">
                <a:extLst>
                  <a:ext uri="{FF2B5EF4-FFF2-40B4-BE49-F238E27FC236}">
                    <a16:creationId xmlns:a16="http://schemas.microsoft.com/office/drawing/2014/main" id="{01C354A6-52EF-461C-27C4-2E2C7330DD51}"/>
                  </a:ext>
                </a:extLst>
              </p:cNvPr>
              <p:cNvSpPr/>
              <p:nvPr/>
            </p:nvSpPr>
            <p:spPr>
              <a:xfrm>
                <a:off x="4957820" y="4308105"/>
                <a:ext cx="1112838" cy="931863"/>
              </a:xfrm>
              <a:custGeom>
                <a:avLst/>
                <a:gdLst>
                  <a:gd name="connsiteX0" fmla="*/ 679450 w 1112838"/>
                  <a:gd name="connsiteY0" fmla="*/ 0 h 931863"/>
                  <a:gd name="connsiteX1" fmla="*/ 3175 w 1112838"/>
                  <a:gd name="connsiteY1" fmla="*/ 114300 h 931863"/>
                  <a:gd name="connsiteX2" fmla="*/ 0 w 1112838"/>
                  <a:gd name="connsiteY2" fmla="*/ 131763 h 931863"/>
                  <a:gd name="connsiteX3" fmla="*/ 106363 w 1112838"/>
                  <a:gd name="connsiteY3" fmla="*/ 454025 h 931863"/>
                  <a:gd name="connsiteX4" fmla="*/ 874713 w 1112838"/>
                  <a:gd name="connsiteY4" fmla="*/ 931863 h 931863"/>
                  <a:gd name="connsiteX5" fmla="*/ 1112838 w 1112838"/>
                  <a:gd name="connsiteY5" fmla="*/ 771525 h 931863"/>
                  <a:gd name="connsiteX6" fmla="*/ 679450 w 1112838"/>
                  <a:gd name="connsiteY6" fmla="*/ 0 h 9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38" h="931863">
                    <a:moveTo>
                      <a:pt x="679450" y="0"/>
                    </a:moveTo>
                    <a:lnTo>
                      <a:pt x="3175" y="114300"/>
                    </a:lnTo>
                    <a:lnTo>
                      <a:pt x="0" y="131763"/>
                    </a:lnTo>
                    <a:lnTo>
                      <a:pt x="106363" y="454025"/>
                    </a:lnTo>
                    <a:lnTo>
                      <a:pt x="874713" y="931863"/>
                    </a:lnTo>
                    <a:lnTo>
                      <a:pt x="1112838" y="771525"/>
                    </a:lnTo>
                    <a:lnTo>
                      <a:pt x="67945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2" name="任意多边形: 形状 181">
                <a:extLst>
                  <a:ext uri="{FF2B5EF4-FFF2-40B4-BE49-F238E27FC236}">
                    <a16:creationId xmlns:a16="http://schemas.microsoft.com/office/drawing/2014/main" id="{85B64ED4-E218-DB73-2DAB-C5E314E18DB3}"/>
                  </a:ext>
                </a:extLst>
              </p:cNvPr>
              <p:cNvSpPr/>
              <p:nvPr/>
            </p:nvSpPr>
            <p:spPr>
              <a:xfrm>
                <a:off x="4492872" y="3755968"/>
                <a:ext cx="1331912" cy="666750"/>
              </a:xfrm>
              <a:custGeom>
                <a:avLst/>
                <a:gdLst>
                  <a:gd name="connsiteX0" fmla="*/ 862012 w 1331912"/>
                  <a:gd name="connsiteY0" fmla="*/ 25400 h 666750"/>
                  <a:gd name="connsiteX1" fmla="*/ 793750 w 1331912"/>
                  <a:gd name="connsiteY1" fmla="*/ 0 h 666750"/>
                  <a:gd name="connsiteX2" fmla="*/ 515937 w 1331912"/>
                  <a:gd name="connsiteY2" fmla="*/ 136525 h 666750"/>
                  <a:gd name="connsiteX3" fmla="*/ 0 w 1331912"/>
                  <a:gd name="connsiteY3" fmla="*/ 473075 h 666750"/>
                  <a:gd name="connsiteX4" fmla="*/ 482600 w 1331912"/>
                  <a:gd name="connsiteY4" fmla="*/ 666750 h 666750"/>
                  <a:gd name="connsiteX5" fmla="*/ 1163637 w 1331912"/>
                  <a:gd name="connsiteY5" fmla="*/ 546100 h 666750"/>
                  <a:gd name="connsiteX6" fmla="*/ 1331912 w 1331912"/>
                  <a:gd name="connsiteY6" fmla="*/ 261937 h 666750"/>
                  <a:gd name="connsiteX7" fmla="*/ 1285875 w 1331912"/>
                  <a:gd name="connsiteY7" fmla="*/ 192087 h 666750"/>
                  <a:gd name="connsiteX8" fmla="*/ 862012 w 1331912"/>
                  <a:gd name="connsiteY8" fmla="*/ 2540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912" h="666750">
                    <a:moveTo>
                      <a:pt x="862012" y="25400"/>
                    </a:moveTo>
                    <a:lnTo>
                      <a:pt x="793750" y="0"/>
                    </a:lnTo>
                    <a:lnTo>
                      <a:pt x="515937" y="136525"/>
                    </a:lnTo>
                    <a:lnTo>
                      <a:pt x="0" y="473075"/>
                    </a:lnTo>
                    <a:lnTo>
                      <a:pt x="482600" y="666750"/>
                    </a:lnTo>
                    <a:lnTo>
                      <a:pt x="1163637" y="546100"/>
                    </a:lnTo>
                    <a:lnTo>
                      <a:pt x="1331912" y="261937"/>
                    </a:lnTo>
                    <a:lnTo>
                      <a:pt x="1285875" y="192087"/>
                    </a:lnTo>
                    <a:lnTo>
                      <a:pt x="862012" y="254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3" name="任意多边形: 形状 182">
                <a:extLst>
                  <a:ext uri="{FF2B5EF4-FFF2-40B4-BE49-F238E27FC236}">
                    <a16:creationId xmlns:a16="http://schemas.microsoft.com/office/drawing/2014/main" id="{1CE0548A-2E79-CCB5-5C43-4915E34C3DB0}"/>
                  </a:ext>
                </a:extLst>
              </p:cNvPr>
              <p:cNvSpPr/>
              <p:nvPr/>
            </p:nvSpPr>
            <p:spPr>
              <a:xfrm>
                <a:off x="8176890" y="4572265"/>
                <a:ext cx="1319213" cy="512763"/>
              </a:xfrm>
              <a:custGeom>
                <a:avLst/>
                <a:gdLst>
                  <a:gd name="connsiteX0" fmla="*/ 0 w 1319213"/>
                  <a:gd name="connsiteY0" fmla="*/ 196850 h 512763"/>
                  <a:gd name="connsiteX1" fmla="*/ 26988 w 1319213"/>
                  <a:gd name="connsiteY1" fmla="*/ 304800 h 512763"/>
                  <a:gd name="connsiteX2" fmla="*/ 1319213 w 1319213"/>
                  <a:gd name="connsiteY2" fmla="*/ 512763 h 512763"/>
                  <a:gd name="connsiteX3" fmla="*/ 1204913 w 1319213"/>
                  <a:gd name="connsiteY3" fmla="*/ 241300 h 512763"/>
                  <a:gd name="connsiteX4" fmla="*/ 977900 w 1319213"/>
                  <a:gd name="connsiteY4" fmla="*/ 0 h 512763"/>
                  <a:gd name="connsiteX5" fmla="*/ 0 w 1319213"/>
                  <a:gd name="connsiteY5" fmla="*/ 196850 h 51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213" h="512763">
                    <a:moveTo>
                      <a:pt x="0" y="196850"/>
                    </a:moveTo>
                    <a:lnTo>
                      <a:pt x="26988" y="304800"/>
                    </a:lnTo>
                    <a:lnTo>
                      <a:pt x="1319213" y="512763"/>
                    </a:lnTo>
                    <a:lnTo>
                      <a:pt x="1204913" y="241300"/>
                    </a:lnTo>
                    <a:lnTo>
                      <a:pt x="977900" y="0"/>
                    </a:lnTo>
                    <a:lnTo>
                      <a:pt x="0" y="1968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4" name="任意多边形: 形状 183">
                <a:extLst>
                  <a:ext uri="{FF2B5EF4-FFF2-40B4-BE49-F238E27FC236}">
                    <a16:creationId xmlns:a16="http://schemas.microsoft.com/office/drawing/2014/main" id="{156E388B-4C1E-30C1-8DD2-4C3CE15F0E16}"/>
                  </a:ext>
                </a:extLst>
              </p:cNvPr>
              <p:cNvSpPr/>
              <p:nvPr/>
            </p:nvSpPr>
            <p:spPr>
              <a:xfrm>
                <a:off x="9156626" y="4309989"/>
                <a:ext cx="1082675" cy="501650"/>
              </a:xfrm>
              <a:custGeom>
                <a:avLst/>
                <a:gdLst>
                  <a:gd name="connsiteX0" fmla="*/ 9525 w 1082675"/>
                  <a:gd name="connsiteY0" fmla="*/ 185738 h 501650"/>
                  <a:gd name="connsiteX1" fmla="*/ 0 w 1082675"/>
                  <a:gd name="connsiteY1" fmla="*/ 252413 h 501650"/>
                  <a:gd name="connsiteX2" fmla="*/ 231775 w 1082675"/>
                  <a:gd name="connsiteY2" fmla="*/ 501650 h 501650"/>
                  <a:gd name="connsiteX3" fmla="*/ 1082675 w 1082675"/>
                  <a:gd name="connsiteY3" fmla="*/ 158750 h 501650"/>
                  <a:gd name="connsiteX4" fmla="*/ 771525 w 1082675"/>
                  <a:gd name="connsiteY4" fmla="*/ 0 h 501650"/>
                  <a:gd name="connsiteX5" fmla="*/ 460375 w 1082675"/>
                  <a:gd name="connsiteY5" fmla="*/ 34925 h 501650"/>
                  <a:gd name="connsiteX6" fmla="*/ 9525 w 1082675"/>
                  <a:gd name="connsiteY6" fmla="*/ 185738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675" h="501650">
                    <a:moveTo>
                      <a:pt x="9525" y="185738"/>
                    </a:moveTo>
                    <a:lnTo>
                      <a:pt x="0" y="252413"/>
                    </a:lnTo>
                    <a:lnTo>
                      <a:pt x="231775" y="501650"/>
                    </a:lnTo>
                    <a:lnTo>
                      <a:pt x="1082675" y="158750"/>
                    </a:lnTo>
                    <a:lnTo>
                      <a:pt x="771525" y="0"/>
                    </a:lnTo>
                    <a:lnTo>
                      <a:pt x="460375" y="34925"/>
                    </a:lnTo>
                    <a:lnTo>
                      <a:pt x="9525" y="18573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5" name="任意多边形: 形状 184">
                <a:extLst>
                  <a:ext uri="{FF2B5EF4-FFF2-40B4-BE49-F238E27FC236}">
                    <a16:creationId xmlns:a16="http://schemas.microsoft.com/office/drawing/2014/main" id="{B80325B1-D694-A893-5CAC-A506559BD8A2}"/>
                  </a:ext>
                </a:extLst>
              </p:cNvPr>
              <p:cNvSpPr/>
              <p:nvPr/>
            </p:nvSpPr>
            <p:spPr>
              <a:xfrm>
                <a:off x="8148180" y="4876292"/>
                <a:ext cx="1423987" cy="427037"/>
              </a:xfrm>
              <a:custGeom>
                <a:avLst/>
                <a:gdLst>
                  <a:gd name="connsiteX0" fmla="*/ 58737 w 1423987"/>
                  <a:gd name="connsiteY0" fmla="*/ 0 h 427037"/>
                  <a:gd name="connsiteX1" fmla="*/ 0 w 1423987"/>
                  <a:gd name="connsiteY1" fmla="*/ 198437 h 427037"/>
                  <a:gd name="connsiteX2" fmla="*/ 3175 w 1423987"/>
                  <a:gd name="connsiteY2" fmla="*/ 322262 h 427037"/>
                  <a:gd name="connsiteX3" fmla="*/ 233362 w 1423987"/>
                  <a:gd name="connsiteY3" fmla="*/ 415925 h 427037"/>
                  <a:gd name="connsiteX4" fmla="*/ 1189037 w 1423987"/>
                  <a:gd name="connsiteY4" fmla="*/ 427037 h 427037"/>
                  <a:gd name="connsiteX5" fmla="*/ 1423987 w 1423987"/>
                  <a:gd name="connsiteY5" fmla="*/ 285750 h 427037"/>
                  <a:gd name="connsiteX6" fmla="*/ 1352550 w 1423987"/>
                  <a:gd name="connsiteY6" fmla="*/ 203200 h 427037"/>
                  <a:gd name="connsiteX7" fmla="*/ 58737 w 1423987"/>
                  <a:gd name="connsiteY7" fmla="*/ 0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987" h="427037">
                    <a:moveTo>
                      <a:pt x="58737" y="0"/>
                    </a:moveTo>
                    <a:lnTo>
                      <a:pt x="0" y="198437"/>
                    </a:lnTo>
                    <a:cubicBezTo>
                      <a:pt x="1058" y="239712"/>
                      <a:pt x="2117" y="280987"/>
                      <a:pt x="3175" y="322262"/>
                    </a:cubicBezTo>
                    <a:lnTo>
                      <a:pt x="233362" y="415925"/>
                    </a:lnTo>
                    <a:lnTo>
                      <a:pt x="1189037" y="427037"/>
                    </a:lnTo>
                    <a:lnTo>
                      <a:pt x="1423987" y="285750"/>
                    </a:lnTo>
                    <a:lnTo>
                      <a:pt x="1352550" y="203200"/>
                    </a:lnTo>
                    <a:lnTo>
                      <a:pt x="58737"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6" name="任意多边形: 形状 185">
                <a:extLst>
                  <a:ext uri="{FF2B5EF4-FFF2-40B4-BE49-F238E27FC236}">
                    <a16:creationId xmlns:a16="http://schemas.microsoft.com/office/drawing/2014/main" id="{68247613-77AB-9E0F-3743-D063ADCA462F}"/>
                  </a:ext>
                </a:extLst>
              </p:cNvPr>
              <p:cNvSpPr/>
              <p:nvPr/>
            </p:nvSpPr>
            <p:spPr>
              <a:xfrm>
                <a:off x="6906417" y="4962456"/>
                <a:ext cx="1231900" cy="358775"/>
              </a:xfrm>
              <a:custGeom>
                <a:avLst/>
                <a:gdLst>
                  <a:gd name="connsiteX0" fmla="*/ 263525 w 1231900"/>
                  <a:gd name="connsiteY0" fmla="*/ 0 h 358775"/>
                  <a:gd name="connsiteX1" fmla="*/ 1223963 w 1231900"/>
                  <a:gd name="connsiteY1" fmla="*/ 122238 h 358775"/>
                  <a:gd name="connsiteX2" fmla="*/ 1231900 w 1231900"/>
                  <a:gd name="connsiteY2" fmla="*/ 239713 h 358775"/>
                  <a:gd name="connsiteX3" fmla="*/ 915988 w 1231900"/>
                  <a:gd name="connsiteY3" fmla="*/ 358775 h 358775"/>
                  <a:gd name="connsiteX4" fmla="*/ 342900 w 1231900"/>
                  <a:gd name="connsiteY4" fmla="*/ 298450 h 358775"/>
                  <a:gd name="connsiteX5" fmla="*/ 0 w 1231900"/>
                  <a:gd name="connsiteY5" fmla="*/ 127000 h 358775"/>
                  <a:gd name="connsiteX6" fmla="*/ 263525 w 1231900"/>
                  <a:gd name="connsiteY6" fmla="*/ 0 h 35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0" h="358775">
                    <a:moveTo>
                      <a:pt x="263525" y="0"/>
                    </a:moveTo>
                    <a:lnTo>
                      <a:pt x="1223963" y="122238"/>
                    </a:lnTo>
                    <a:lnTo>
                      <a:pt x="1231900" y="239713"/>
                    </a:lnTo>
                    <a:lnTo>
                      <a:pt x="915988" y="358775"/>
                    </a:lnTo>
                    <a:lnTo>
                      <a:pt x="342900" y="298450"/>
                    </a:lnTo>
                    <a:lnTo>
                      <a:pt x="0" y="127000"/>
                    </a:lnTo>
                    <a:lnTo>
                      <a:pt x="263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7" name="任意多边形: 形状 186">
                <a:extLst>
                  <a:ext uri="{FF2B5EF4-FFF2-40B4-BE49-F238E27FC236}">
                    <a16:creationId xmlns:a16="http://schemas.microsoft.com/office/drawing/2014/main" id="{2D6681BE-3B85-694A-A9A2-D34B80271255}"/>
                  </a:ext>
                </a:extLst>
              </p:cNvPr>
              <p:cNvSpPr/>
              <p:nvPr/>
            </p:nvSpPr>
            <p:spPr>
              <a:xfrm>
                <a:off x="6150221" y="4397945"/>
                <a:ext cx="1222375" cy="690562"/>
              </a:xfrm>
              <a:custGeom>
                <a:avLst/>
                <a:gdLst>
                  <a:gd name="connsiteX0" fmla="*/ 690562 w 1222375"/>
                  <a:gd name="connsiteY0" fmla="*/ 0 h 690562"/>
                  <a:gd name="connsiteX1" fmla="*/ 0 w 1222375"/>
                  <a:gd name="connsiteY1" fmla="*/ 665162 h 690562"/>
                  <a:gd name="connsiteX2" fmla="*/ 760412 w 1222375"/>
                  <a:gd name="connsiteY2" fmla="*/ 690562 h 690562"/>
                  <a:gd name="connsiteX3" fmla="*/ 1027112 w 1222375"/>
                  <a:gd name="connsiteY3" fmla="*/ 565150 h 690562"/>
                  <a:gd name="connsiteX4" fmla="*/ 1222375 w 1222375"/>
                  <a:gd name="connsiteY4" fmla="*/ 406400 h 690562"/>
                  <a:gd name="connsiteX5" fmla="*/ 690562 w 1222375"/>
                  <a:gd name="connsiteY5"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375" h="690562">
                    <a:moveTo>
                      <a:pt x="690562" y="0"/>
                    </a:moveTo>
                    <a:lnTo>
                      <a:pt x="0" y="665162"/>
                    </a:lnTo>
                    <a:lnTo>
                      <a:pt x="760412" y="690562"/>
                    </a:lnTo>
                    <a:lnTo>
                      <a:pt x="1027112" y="565150"/>
                    </a:lnTo>
                    <a:lnTo>
                      <a:pt x="1222375" y="406400"/>
                    </a:lnTo>
                    <a:lnTo>
                      <a:pt x="6905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8" name="任意多边形: 形状 187">
                <a:extLst>
                  <a:ext uri="{FF2B5EF4-FFF2-40B4-BE49-F238E27FC236}">
                    <a16:creationId xmlns:a16="http://schemas.microsoft.com/office/drawing/2014/main" id="{E932E709-A3F6-1B95-20B5-6C4EC9346CBE}"/>
                  </a:ext>
                </a:extLst>
              </p:cNvPr>
              <p:cNvSpPr/>
              <p:nvPr/>
            </p:nvSpPr>
            <p:spPr>
              <a:xfrm>
                <a:off x="5824181" y="5062962"/>
                <a:ext cx="1428750" cy="755650"/>
              </a:xfrm>
              <a:custGeom>
                <a:avLst/>
                <a:gdLst>
                  <a:gd name="connsiteX0" fmla="*/ 234950 w 1428750"/>
                  <a:gd name="connsiteY0" fmla="*/ 19050 h 755650"/>
                  <a:gd name="connsiteX1" fmla="*/ 296863 w 1428750"/>
                  <a:gd name="connsiteY1" fmla="*/ 0 h 755650"/>
                  <a:gd name="connsiteX2" fmla="*/ 1079500 w 1428750"/>
                  <a:gd name="connsiteY2" fmla="*/ 23812 h 755650"/>
                  <a:gd name="connsiteX3" fmla="*/ 1428750 w 1428750"/>
                  <a:gd name="connsiteY3" fmla="*/ 196850 h 755650"/>
                  <a:gd name="connsiteX4" fmla="*/ 1303338 w 1428750"/>
                  <a:gd name="connsiteY4" fmla="*/ 755650 h 755650"/>
                  <a:gd name="connsiteX5" fmla="*/ 303213 w 1428750"/>
                  <a:gd name="connsiteY5" fmla="*/ 484187 h 755650"/>
                  <a:gd name="connsiteX6" fmla="*/ 0 w 1428750"/>
                  <a:gd name="connsiteY6" fmla="*/ 196850 h 755650"/>
                  <a:gd name="connsiteX7" fmla="*/ 4763 w 1428750"/>
                  <a:gd name="connsiteY7" fmla="*/ 177800 h 755650"/>
                  <a:gd name="connsiteX8" fmla="*/ 234950 w 1428750"/>
                  <a:gd name="connsiteY8" fmla="*/ 19050 h 75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755650">
                    <a:moveTo>
                      <a:pt x="234950" y="19050"/>
                    </a:moveTo>
                    <a:lnTo>
                      <a:pt x="296863" y="0"/>
                    </a:lnTo>
                    <a:lnTo>
                      <a:pt x="1079500" y="23812"/>
                    </a:lnTo>
                    <a:lnTo>
                      <a:pt x="1428750" y="196850"/>
                    </a:lnTo>
                    <a:lnTo>
                      <a:pt x="1303338" y="755650"/>
                    </a:lnTo>
                    <a:lnTo>
                      <a:pt x="303213" y="484187"/>
                    </a:lnTo>
                    <a:lnTo>
                      <a:pt x="0" y="196850"/>
                    </a:lnTo>
                    <a:lnTo>
                      <a:pt x="4763" y="177800"/>
                    </a:lnTo>
                    <a:lnTo>
                      <a:pt x="234950" y="190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00" name="直接连接符 199">
              <a:extLst>
                <a:ext uri="{FF2B5EF4-FFF2-40B4-BE49-F238E27FC236}">
                  <a16:creationId xmlns:a16="http://schemas.microsoft.com/office/drawing/2014/main" id="{9618660C-A18E-B49A-9225-8D9933BCFEC7}"/>
                </a:ext>
              </a:extLst>
            </p:cNvPr>
            <p:cNvCxnSpPr/>
            <p:nvPr/>
          </p:nvCxnSpPr>
          <p:spPr>
            <a:xfrm flipH="1" flipV="1">
              <a:off x="2905968" y="4193381"/>
              <a:ext cx="1564107" cy="11198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1" name="直接连接符 200">
              <a:extLst>
                <a:ext uri="{FF2B5EF4-FFF2-40B4-BE49-F238E27FC236}">
                  <a16:creationId xmlns:a16="http://schemas.microsoft.com/office/drawing/2014/main" id="{10E6DE23-DFB5-C446-998C-07E1632A307A}"/>
                </a:ext>
              </a:extLst>
            </p:cNvPr>
            <p:cNvCxnSpPr>
              <a:cxnSpLocks/>
            </p:cNvCxnSpPr>
            <p:nvPr/>
          </p:nvCxnSpPr>
          <p:spPr>
            <a:xfrm flipH="1">
              <a:off x="3035912" y="4313939"/>
              <a:ext cx="1434163" cy="20646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4" name="直接连接符 203">
              <a:extLst>
                <a:ext uri="{FF2B5EF4-FFF2-40B4-BE49-F238E27FC236}">
                  <a16:creationId xmlns:a16="http://schemas.microsoft.com/office/drawing/2014/main" id="{78F0FC5F-7017-8DA7-19C6-FB17B86EFC93}"/>
                </a:ext>
              </a:extLst>
            </p:cNvPr>
            <p:cNvCxnSpPr>
              <a:cxnSpLocks/>
            </p:cNvCxnSpPr>
            <p:nvPr/>
          </p:nvCxnSpPr>
          <p:spPr>
            <a:xfrm flipH="1">
              <a:off x="4142054" y="4313939"/>
              <a:ext cx="323571" cy="26425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D9A1439D-F197-8B38-84B7-4F092638C141}"/>
                </a:ext>
              </a:extLst>
            </p:cNvPr>
            <p:cNvCxnSpPr>
              <a:cxnSpLocks/>
            </p:cNvCxnSpPr>
            <p:nvPr/>
          </p:nvCxnSpPr>
          <p:spPr>
            <a:xfrm flipH="1">
              <a:off x="4111084" y="4313939"/>
              <a:ext cx="361337" cy="78193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0" name="直接连接符 209">
              <a:extLst>
                <a:ext uri="{FF2B5EF4-FFF2-40B4-BE49-F238E27FC236}">
                  <a16:creationId xmlns:a16="http://schemas.microsoft.com/office/drawing/2014/main" id="{05192F9E-D956-AC8E-D055-97FE1B392325}"/>
                </a:ext>
              </a:extLst>
            </p:cNvPr>
            <p:cNvCxnSpPr>
              <a:cxnSpLocks/>
            </p:cNvCxnSpPr>
            <p:nvPr/>
          </p:nvCxnSpPr>
          <p:spPr>
            <a:xfrm flipH="1">
              <a:off x="4467333" y="4313939"/>
              <a:ext cx="9804" cy="50097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026F5949-3F56-BF32-93AB-1140CF28C5BC}"/>
                </a:ext>
              </a:extLst>
            </p:cNvPr>
            <p:cNvCxnSpPr>
              <a:cxnSpLocks/>
            </p:cNvCxnSpPr>
            <p:nvPr/>
          </p:nvCxnSpPr>
          <p:spPr>
            <a:xfrm>
              <a:off x="4478845" y="4305367"/>
              <a:ext cx="680566" cy="50955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C0F7308E-B703-0FA8-9700-32422C9CB888}"/>
                </a:ext>
              </a:extLst>
            </p:cNvPr>
            <p:cNvCxnSpPr>
              <a:cxnSpLocks/>
            </p:cNvCxnSpPr>
            <p:nvPr/>
          </p:nvCxnSpPr>
          <p:spPr>
            <a:xfrm>
              <a:off x="4477991" y="4305367"/>
              <a:ext cx="746347" cy="37871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9" name="直接连接符 218">
              <a:extLst>
                <a:ext uri="{FF2B5EF4-FFF2-40B4-BE49-F238E27FC236}">
                  <a16:creationId xmlns:a16="http://schemas.microsoft.com/office/drawing/2014/main" id="{FF87D2BE-00C9-E8D7-1D6E-A1BB81CEC258}"/>
                </a:ext>
              </a:extLst>
            </p:cNvPr>
            <p:cNvCxnSpPr>
              <a:cxnSpLocks/>
            </p:cNvCxnSpPr>
            <p:nvPr/>
          </p:nvCxnSpPr>
          <p:spPr>
            <a:xfrm>
              <a:off x="4487555" y="4311088"/>
              <a:ext cx="1305972" cy="15144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2" name="直接连接符 221">
              <a:extLst>
                <a:ext uri="{FF2B5EF4-FFF2-40B4-BE49-F238E27FC236}">
                  <a16:creationId xmlns:a16="http://schemas.microsoft.com/office/drawing/2014/main" id="{2056C9E1-CE66-2A59-953B-E19D5BF43654}"/>
                </a:ext>
              </a:extLst>
            </p:cNvPr>
            <p:cNvCxnSpPr>
              <a:cxnSpLocks/>
            </p:cNvCxnSpPr>
            <p:nvPr/>
          </p:nvCxnSpPr>
          <p:spPr>
            <a:xfrm flipV="1">
              <a:off x="4478785" y="4182952"/>
              <a:ext cx="1083839" cy="12166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5" name="直接连接符 224">
              <a:extLst>
                <a:ext uri="{FF2B5EF4-FFF2-40B4-BE49-F238E27FC236}">
                  <a16:creationId xmlns:a16="http://schemas.microsoft.com/office/drawing/2014/main" id="{126D9BFC-DD86-5687-099E-B421DD6510F1}"/>
                </a:ext>
              </a:extLst>
            </p:cNvPr>
            <p:cNvCxnSpPr>
              <a:cxnSpLocks/>
            </p:cNvCxnSpPr>
            <p:nvPr/>
          </p:nvCxnSpPr>
          <p:spPr>
            <a:xfrm flipV="1">
              <a:off x="4478785" y="3889649"/>
              <a:ext cx="933796" cy="41996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3EC21FB2-88AC-A95F-37D8-0F2CCD8385D3}"/>
                </a:ext>
              </a:extLst>
            </p:cNvPr>
            <p:cNvCxnSpPr>
              <a:cxnSpLocks/>
            </p:cNvCxnSpPr>
            <p:nvPr/>
          </p:nvCxnSpPr>
          <p:spPr>
            <a:xfrm flipV="1">
              <a:off x="4465625" y="3772944"/>
              <a:ext cx="411852" cy="54314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BA84E873-EF85-60B1-B349-25C28709241B}"/>
                </a:ext>
              </a:extLst>
            </p:cNvPr>
            <p:cNvCxnSpPr>
              <a:cxnSpLocks/>
            </p:cNvCxnSpPr>
            <p:nvPr/>
          </p:nvCxnSpPr>
          <p:spPr>
            <a:xfrm flipV="1">
              <a:off x="4477137" y="3805133"/>
              <a:ext cx="166391" cy="49193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5" name="直接连接符 234">
              <a:extLst>
                <a:ext uri="{FF2B5EF4-FFF2-40B4-BE49-F238E27FC236}">
                  <a16:creationId xmlns:a16="http://schemas.microsoft.com/office/drawing/2014/main" id="{607E657E-B3B3-2AD3-9FC0-DF649023BFE0}"/>
                </a:ext>
              </a:extLst>
            </p:cNvPr>
            <p:cNvCxnSpPr>
              <a:cxnSpLocks/>
            </p:cNvCxnSpPr>
            <p:nvPr/>
          </p:nvCxnSpPr>
          <p:spPr>
            <a:xfrm>
              <a:off x="4344858" y="3510619"/>
              <a:ext cx="130787" cy="79821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C56C397-3238-C4E1-B6DE-5774014B14C1}"/>
                </a:ext>
              </a:extLst>
            </p:cNvPr>
            <p:cNvCxnSpPr>
              <a:cxnSpLocks/>
            </p:cNvCxnSpPr>
            <p:nvPr/>
          </p:nvCxnSpPr>
          <p:spPr>
            <a:xfrm>
              <a:off x="3948033" y="3671585"/>
              <a:ext cx="520625" cy="62412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F7CBA6F2-82CE-4A34-BF08-ED10C18EC2BE}"/>
                </a:ext>
              </a:extLst>
            </p:cNvPr>
            <p:cNvCxnSpPr>
              <a:cxnSpLocks/>
            </p:cNvCxnSpPr>
            <p:nvPr/>
          </p:nvCxnSpPr>
          <p:spPr>
            <a:xfrm>
              <a:off x="3401101" y="3701632"/>
              <a:ext cx="1060874" cy="59610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85" name="文本框 384">
            <a:extLst>
              <a:ext uri="{FF2B5EF4-FFF2-40B4-BE49-F238E27FC236}">
                <a16:creationId xmlns:a16="http://schemas.microsoft.com/office/drawing/2014/main" id="{4FFB7EEA-128C-DCA1-29B3-D51AD0DFEB4D}"/>
              </a:ext>
            </a:extLst>
          </p:cNvPr>
          <p:cNvSpPr txBox="1"/>
          <p:nvPr/>
        </p:nvSpPr>
        <p:spPr>
          <a:xfrm>
            <a:off x="8781871" y="3308408"/>
            <a:ext cx="3124573" cy="307777"/>
          </a:xfrm>
          <a:prstGeom prst="rect">
            <a:avLst/>
          </a:prstGeom>
          <a:noFill/>
        </p:spPr>
        <p:txBody>
          <a:bodyPr wrap="none" rtlCol="0">
            <a:spAutoFit/>
          </a:bodyPr>
          <a:lstStyle/>
          <a:p>
            <a:r>
              <a:rPr lang="ja-JP" altLang="en-US" sz="1400" dirty="0"/>
              <a:t>三つの部分を合わせて</a:t>
            </a:r>
            <a:r>
              <a:rPr lang="en-US" altLang="ja-JP" sz="1400" b="1" dirty="0" err="1"/>
              <a:t>nei</a:t>
            </a:r>
            <a:r>
              <a:rPr lang="ja-JP" altLang="en-US" sz="1400" b="1" dirty="0"/>
              <a:t>方法</a:t>
            </a:r>
            <a:r>
              <a:rPr lang="ja-JP" altLang="en-US" sz="1400" dirty="0"/>
              <a:t>になる</a:t>
            </a:r>
            <a:endParaRPr lang="zh-CN" altLang="en-US" sz="1400" dirty="0"/>
          </a:p>
        </p:txBody>
      </p:sp>
      <p:grpSp>
        <p:nvGrpSpPr>
          <p:cNvPr id="495" name="组合 494">
            <a:extLst>
              <a:ext uri="{FF2B5EF4-FFF2-40B4-BE49-F238E27FC236}">
                <a16:creationId xmlns:a16="http://schemas.microsoft.com/office/drawing/2014/main" id="{1AB016D8-2020-5CC9-6E39-82C9C28CC371}"/>
              </a:ext>
            </a:extLst>
          </p:cNvPr>
          <p:cNvGrpSpPr/>
          <p:nvPr/>
        </p:nvGrpSpPr>
        <p:grpSpPr>
          <a:xfrm>
            <a:off x="6505469" y="2588051"/>
            <a:ext cx="1881509" cy="1572353"/>
            <a:chOff x="1612747" y="3083276"/>
            <a:chExt cx="3983904" cy="3329298"/>
          </a:xfrm>
        </p:grpSpPr>
        <p:grpSp>
          <p:nvGrpSpPr>
            <p:cNvPr id="496" name="组合 495">
              <a:extLst>
                <a:ext uri="{FF2B5EF4-FFF2-40B4-BE49-F238E27FC236}">
                  <a16:creationId xmlns:a16="http://schemas.microsoft.com/office/drawing/2014/main" id="{C7CD7FDC-A7EE-CAB1-84DC-04B3D98EC8E9}"/>
                </a:ext>
              </a:extLst>
            </p:cNvPr>
            <p:cNvGrpSpPr/>
            <p:nvPr/>
          </p:nvGrpSpPr>
          <p:grpSpPr>
            <a:xfrm>
              <a:off x="1612747" y="3083276"/>
              <a:ext cx="3983904" cy="3329298"/>
              <a:chOff x="5500706" y="1376047"/>
              <a:chExt cx="6543312" cy="4777631"/>
            </a:xfrm>
          </p:grpSpPr>
          <p:grpSp>
            <p:nvGrpSpPr>
              <p:cNvPr id="520" name="组合 519">
                <a:extLst>
                  <a:ext uri="{FF2B5EF4-FFF2-40B4-BE49-F238E27FC236}">
                    <a16:creationId xmlns:a16="http://schemas.microsoft.com/office/drawing/2014/main" id="{76C935DF-DF6A-39FF-2AFB-EF02F4511A08}"/>
                  </a:ext>
                </a:extLst>
              </p:cNvPr>
              <p:cNvGrpSpPr/>
              <p:nvPr/>
            </p:nvGrpSpPr>
            <p:grpSpPr>
              <a:xfrm>
                <a:off x="5500706" y="1376047"/>
                <a:ext cx="6543312" cy="4777631"/>
                <a:chOff x="4784725" y="1922147"/>
                <a:chExt cx="6543312" cy="4777631"/>
              </a:xfrm>
            </p:grpSpPr>
            <p:grpSp>
              <p:nvGrpSpPr>
                <p:cNvPr id="522" name="组合 521">
                  <a:extLst>
                    <a:ext uri="{FF2B5EF4-FFF2-40B4-BE49-F238E27FC236}">
                      <a16:creationId xmlns:a16="http://schemas.microsoft.com/office/drawing/2014/main" id="{0229B015-6C45-8E3C-8731-8CC88B660E35}"/>
                    </a:ext>
                  </a:extLst>
                </p:cNvPr>
                <p:cNvGrpSpPr/>
                <p:nvPr/>
              </p:nvGrpSpPr>
              <p:grpSpPr>
                <a:xfrm>
                  <a:off x="4792663" y="1922147"/>
                  <a:ext cx="6535374" cy="4777631"/>
                  <a:chOff x="4147264" y="2080369"/>
                  <a:chExt cx="6535374" cy="4777631"/>
                </a:xfrm>
              </p:grpSpPr>
              <p:pic>
                <p:nvPicPr>
                  <p:cNvPr id="545" name="图片 544">
                    <a:extLst>
                      <a:ext uri="{FF2B5EF4-FFF2-40B4-BE49-F238E27FC236}">
                        <a16:creationId xmlns:a16="http://schemas.microsoft.com/office/drawing/2014/main" id="{88E271B3-0BDB-2418-59D3-3A2D84D85747}"/>
                      </a:ext>
                    </a:extLst>
                  </p:cNvPr>
                  <p:cNvPicPr>
                    <a:picLocks noChangeAspect="1"/>
                  </p:cNvPicPr>
                  <p:nvPr/>
                </p:nvPicPr>
                <p:blipFill rotWithShape="1">
                  <a:blip r:embed="rId2">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546" name="任意多边形: 形状 545">
                    <a:extLst>
                      <a:ext uri="{FF2B5EF4-FFF2-40B4-BE49-F238E27FC236}">
                        <a16:creationId xmlns:a16="http://schemas.microsoft.com/office/drawing/2014/main" id="{70A2BEAC-59CB-B7F0-822C-60682A5A5CDD}"/>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23" name="任意多边形: 形状 522">
                  <a:extLst>
                    <a:ext uri="{FF2B5EF4-FFF2-40B4-BE49-F238E27FC236}">
                      <a16:creationId xmlns:a16="http://schemas.microsoft.com/office/drawing/2014/main" id="{2C3B78FC-7F71-A78A-55F7-074F969F7E70}"/>
                    </a:ext>
                  </a:extLst>
                </p:cNvPr>
                <p:cNvSpPr/>
                <p:nvPr/>
              </p:nvSpPr>
              <p:spPr>
                <a:xfrm>
                  <a:off x="4786313" y="3146425"/>
                  <a:ext cx="1008062" cy="577850"/>
                </a:xfrm>
                <a:custGeom>
                  <a:avLst/>
                  <a:gdLst>
                    <a:gd name="connsiteX0" fmla="*/ 0 w 1008062"/>
                    <a:gd name="connsiteY0" fmla="*/ 103188 h 577850"/>
                    <a:gd name="connsiteX1" fmla="*/ 558800 w 1008062"/>
                    <a:gd name="connsiteY1" fmla="*/ 0 h 577850"/>
                    <a:gd name="connsiteX2" fmla="*/ 1008062 w 1008062"/>
                    <a:gd name="connsiteY2" fmla="*/ 452438 h 577850"/>
                    <a:gd name="connsiteX3" fmla="*/ 736600 w 1008062"/>
                    <a:gd name="connsiteY3" fmla="*/ 577850 h 577850"/>
                    <a:gd name="connsiteX4" fmla="*/ 7937 w 1008062"/>
                    <a:gd name="connsiteY4" fmla="*/ 542925 h 577850"/>
                    <a:gd name="connsiteX5" fmla="*/ 0 w 1008062"/>
                    <a:gd name="connsiteY5" fmla="*/ 103188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062" h="577850">
                      <a:moveTo>
                        <a:pt x="0" y="103188"/>
                      </a:moveTo>
                      <a:lnTo>
                        <a:pt x="558800" y="0"/>
                      </a:lnTo>
                      <a:lnTo>
                        <a:pt x="1008062" y="452438"/>
                      </a:lnTo>
                      <a:lnTo>
                        <a:pt x="736600" y="577850"/>
                      </a:lnTo>
                      <a:lnTo>
                        <a:pt x="7937" y="542925"/>
                      </a:lnTo>
                      <a:cubicBezTo>
                        <a:pt x="8466" y="397404"/>
                        <a:pt x="8996" y="251884"/>
                        <a:pt x="0" y="103188"/>
                      </a:cubicBez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4" name="任意多边形: 形状 523">
                  <a:extLst>
                    <a:ext uri="{FF2B5EF4-FFF2-40B4-BE49-F238E27FC236}">
                      <a16:creationId xmlns:a16="http://schemas.microsoft.com/office/drawing/2014/main" id="{58521252-0B24-2653-0992-2BE5C7EB2030}"/>
                    </a:ext>
                  </a:extLst>
                </p:cNvPr>
                <p:cNvSpPr/>
                <p:nvPr/>
              </p:nvSpPr>
              <p:spPr>
                <a:xfrm>
                  <a:off x="4792663" y="3689350"/>
                  <a:ext cx="731837" cy="382588"/>
                </a:xfrm>
                <a:custGeom>
                  <a:avLst/>
                  <a:gdLst>
                    <a:gd name="connsiteX0" fmla="*/ 0 w 731837"/>
                    <a:gd name="connsiteY0" fmla="*/ 0 h 382588"/>
                    <a:gd name="connsiteX1" fmla="*/ 731837 w 731837"/>
                    <a:gd name="connsiteY1" fmla="*/ 34925 h 382588"/>
                    <a:gd name="connsiteX2" fmla="*/ 204787 w 731837"/>
                    <a:gd name="connsiteY2" fmla="*/ 382588 h 382588"/>
                    <a:gd name="connsiteX3" fmla="*/ 68262 w 731837"/>
                    <a:gd name="connsiteY3" fmla="*/ 379413 h 382588"/>
                    <a:gd name="connsiteX4" fmla="*/ 0 w 731837"/>
                    <a:gd name="connsiteY4" fmla="*/ 252413 h 382588"/>
                    <a:gd name="connsiteX5" fmla="*/ 0 w 731837"/>
                    <a:gd name="connsiteY5" fmla="*/ 0 h 3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37" h="382588">
                      <a:moveTo>
                        <a:pt x="0" y="0"/>
                      </a:moveTo>
                      <a:lnTo>
                        <a:pt x="731837" y="34925"/>
                      </a:lnTo>
                      <a:lnTo>
                        <a:pt x="204787" y="382588"/>
                      </a:lnTo>
                      <a:lnTo>
                        <a:pt x="68262" y="379413"/>
                      </a:lnTo>
                      <a:lnTo>
                        <a:pt x="0" y="252413"/>
                      </a:lnTo>
                      <a:cubicBezTo>
                        <a:pt x="1058" y="170392"/>
                        <a:pt x="2117" y="88371"/>
                        <a:pt x="0" y="0"/>
                      </a:cubicBez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5" name="任意多边形: 形状 524">
                  <a:extLst>
                    <a:ext uri="{FF2B5EF4-FFF2-40B4-BE49-F238E27FC236}">
                      <a16:creationId xmlns:a16="http://schemas.microsoft.com/office/drawing/2014/main" id="{B4470E75-AC8A-1F1F-B97C-6658F0D697C1}"/>
                    </a:ext>
                  </a:extLst>
                </p:cNvPr>
                <p:cNvSpPr/>
                <p:nvPr/>
              </p:nvSpPr>
              <p:spPr>
                <a:xfrm>
                  <a:off x="4789488" y="4064000"/>
                  <a:ext cx="688975" cy="606425"/>
                </a:xfrm>
                <a:custGeom>
                  <a:avLst/>
                  <a:gdLst>
                    <a:gd name="connsiteX0" fmla="*/ 68262 w 688975"/>
                    <a:gd name="connsiteY0" fmla="*/ 7938 h 606425"/>
                    <a:gd name="connsiteX1" fmla="*/ 206375 w 688975"/>
                    <a:gd name="connsiteY1" fmla="*/ 0 h 606425"/>
                    <a:gd name="connsiteX2" fmla="*/ 688975 w 688975"/>
                    <a:gd name="connsiteY2" fmla="*/ 196850 h 606425"/>
                    <a:gd name="connsiteX3" fmla="*/ 682625 w 688975"/>
                    <a:gd name="connsiteY3" fmla="*/ 212725 h 606425"/>
                    <a:gd name="connsiteX4" fmla="*/ 139700 w 688975"/>
                    <a:gd name="connsiteY4" fmla="*/ 561975 h 606425"/>
                    <a:gd name="connsiteX5" fmla="*/ 0 w 688975"/>
                    <a:gd name="connsiteY5" fmla="*/ 606425 h 606425"/>
                    <a:gd name="connsiteX6" fmla="*/ 3175 w 688975"/>
                    <a:gd name="connsiteY6" fmla="*/ 34925 h 606425"/>
                    <a:gd name="connsiteX7" fmla="*/ 68262 w 688975"/>
                    <a:gd name="connsiteY7" fmla="*/ 7938 h 6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975" h="606425">
                      <a:moveTo>
                        <a:pt x="68262" y="7938"/>
                      </a:moveTo>
                      <a:lnTo>
                        <a:pt x="206375" y="0"/>
                      </a:lnTo>
                      <a:lnTo>
                        <a:pt x="688975" y="196850"/>
                      </a:lnTo>
                      <a:lnTo>
                        <a:pt x="682625" y="212725"/>
                      </a:lnTo>
                      <a:lnTo>
                        <a:pt x="139700" y="561975"/>
                      </a:lnTo>
                      <a:lnTo>
                        <a:pt x="0" y="606425"/>
                      </a:lnTo>
                      <a:cubicBezTo>
                        <a:pt x="1058" y="415925"/>
                        <a:pt x="2117" y="225425"/>
                        <a:pt x="3175" y="34925"/>
                      </a:cubicBezTo>
                      <a:lnTo>
                        <a:pt x="68262" y="793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6" name="任意多边形: 形状 525">
                  <a:extLst>
                    <a:ext uri="{FF2B5EF4-FFF2-40B4-BE49-F238E27FC236}">
                      <a16:creationId xmlns:a16="http://schemas.microsoft.com/office/drawing/2014/main" id="{A1FBE017-12AF-637D-FE36-42925B6EEABE}"/>
                    </a:ext>
                  </a:extLst>
                </p:cNvPr>
                <p:cNvSpPr/>
                <p:nvPr/>
              </p:nvSpPr>
              <p:spPr>
                <a:xfrm>
                  <a:off x="4940300" y="4286250"/>
                  <a:ext cx="635000" cy="334963"/>
                </a:xfrm>
                <a:custGeom>
                  <a:avLst/>
                  <a:gdLst>
                    <a:gd name="connsiteX0" fmla="*/ 0 w 635000"/>
                    <a:gd name="connsiteY0" fmla="*/ 334963 h 334963"/>
                    <a:gd name="connsiteX1" fmla="*/ 531813 w 635000"/>
                    <a:gd name="connsiteY1" fmla="*/ 0 h 334963"/>
                    <a:gd name="connsiteX2" fmla="*/ 635000 w 635000"/>
                    <a:gd name="connsiteY2" fmla="*/ 314325 h 334963"/>
                    <a:gd name="connsiteX3" fmla="*/ 0 w 635000"/>
                    <a:gd name="connsiteY3" fmla="*/ 334963 h 334963"/>
                  </a:gdLst>
                  <a:ahLst/>
                  <a:cxnLst>
                    <a:cxn ang="0">
                      <a:pos x="connsiteX0" y="connsiteY0"/>
                    </a:cxn>
                    <a:cxn ang="0">
                      <a:pos x="connsiteX1" y="connsiteY1"/>
                    </a:cxn>
                    <a:cxn ang="0">
                      <a:pos x="connsiteX2" y="connsiteY2"/>
                    </a:cxn>
                    <a:cxn ang="0">
                      <a:pos x="connsiteX3" y="connsiteY3"/>
                    </a:cxn>
                  </a:cxnLst>
                  <a:rect l="l" t="t" r="r" b="b"/>
                  <a:pathLst>
                    <a:path w="635000" h="334963">
                      <a:moveTo>
                        <a:pt x="0" y="334963"/>
                      </a:moveTo>
                      <a:lnTo>
                        <a:pt x="531813" y="0"/>
                      </a:lnTo>
                      <a:lnTo>
                        <a:pt x="635000" y="314325"/>
                      </a:lnTo>
                      <a:lnTo>
                        <a:pt x="0" y="3349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7" name="任意多边形: 形状 526">
                  <a:extLst>
                    <a:ext uri="{FF2B5EF4-FFF2-40B4-BE49-F238E27FC236}">
                      <a16:creationId xmlns:a16="http://schemas.microsoft.com/office/drawing/2014/main" id="{D81D330E-AB23-BC1B-AA1B-59B25BB6ADDA}"/>
                    </a:ext>
                  </a:extLst>
                </p:cNvPr>
                <p:cNvSpPr/>
                <p:nvPr/>
              </p:nvSpPr>
              <p:spPr>
                <a:xfrm>
                  <a:off x="4784725" y="4603750"/>
                  <a:ext cx="1562100" cy="557213"/>
                </a:xfrm>
                <a:custGeom>
                  <a:avLst/>
                  <a:gdLst>
                    <a:gd name="connsiteX0" fmla="*/ 1562100 w 1562100"/>
                    <a:gd name="connsiteY0" fmla="*/ 479425 h 557213"/>
                    <a:gd name="connsiteX1" fmla="*/ 785813 w 1562100"/>
                    <a:gd name="connsiteY1" fmla="*/ 0 h 557213"/>
                    <a:gd name="connsiteX2" fmla="*/ 149225 w 1562100"/>
                    <a:gd name="connsiteY2" fmla="*/ 28575 h 557213"/>
                    <a:gd name="connsiteX3" fmla="*/ 0 w 1562100"/>
                    <a:gd name="connsiteY3" fmla="*/ 73025 h 557213"/>
                    <a:gd name="connsiteX4" fmla="*/ 6350 w 1562100"/>
                    <a:gd name="connsiteY4" fmla="*/ 207963 h 557213"/>
                    <a:gd name="connsiteX5" fmla="*/ 546100 w 1562100"/>
                    <a:gd name="connsiteY5" fmla="*/ 484188 h 557213"/>
                    <a:gd name="connsiteX6" fmla="*/ 1309688 w 1562100"/>
                    <a:gd name="connsiteY6" fmla="*/ 557213 h 557213"/>
                    <a:gd name="connsiteX7" fmla="*/ 1562100 w 1562100"/>
                    <a:gd name="connsiteY7" fmla="*/ 479425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100" h="557213">
                      <a:moveTo>
                        <a:pt x="1562100" y="479425"/>
                      </a:moveTo>
                      <a:lnTo>
                        <a:pt x="785813" y="0"/>
                      </a:lnTo>
                      <a:lnTo>
                        <a:pt x="149225" y="28575"/>
                      </a:lnTo>
                      <a:lnTo>
                        <a:pt x="0" y="73025"/>
                      </a:lnTo>
                      <a:lnTo>
                        <a:pt x="6350" y="207963"/>
                      </a:lnTo>
                      <a:lnTo>
                        <a:pt x="546100" y="484188"/>
                      </a:lnTo>
                      <a:lnTo>
                        <a:pt x="1309688" y="557213"/>
                      </a:lnTo>
                      <a:lnTo>
                        <a:pt x="1562100" y="479425"/>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8" name="任意多边形: 形状 527">
                  <a:extLst>
                    <a:ext uri="{FF2B5EF4-FFF2-40B4-BE49-F238E27FC236}">
                      <a16:creationId xmlns:a16="http://schemas.microsoft.com/office/drawing/2014/main" id="{8B9766B6-9A55-B1A8-9DBD-AEBFAEC0D56F}"/>
                    </a:ext>
                  </a:extLst>
                </p:cNvPr>
                <p:cNvSpPr/>
                <p:nvPr/>
              </p:nvSpPr>
              <p:spPr>
                <a:xfrm>
                  <a:off x="5565775" y="5092107"/>
                  <a:ext cx="1073150" cy="928688"/>
                </a:xfrm>
                <a:custGeom>
                  <a:avLst/>
                  <a:gdLst>
                    <a:gd name="connsiteX0" fmla="*/ 771525 w 1073150"/>
                    <a:gd name="connsiteY0" fmla="*/ 0 h 928688"/>
                    <a:gd name="connsiteX1" fmla="*/ 504825 w 1073150"/>
                    <a:gd name="connsiteY1" fmla="*/ 63500 h 928688"/>
                    <a:gd name="connsiteX2" fmla="*/ 0 w 1073150"/>
                    <a:gd name="connsiteY2" fmla="*/ 593725 h 928688"/>
                    <a:gd name="connsiteX3" fmla="*/ 533400 w 1073150"/>
                    <a:gd name="connsiteY3" fmla="*/ 928688 h 928688"/>
                    <a:gd name="connsiteX4" fmla="*/ 1030287 w 1073150"/>
                    <a:gd name="connsiteY4" fmla="*/ 796925 h 928688"/>
                    <a:gd name="connsiteX5" fmla="*/ 1073150 w 1073150"/>
                    <a:gd name="connsiteY5" fmla="*/ 292100 h 928688"/>
                    <a:gd name="connsiteX6" fmla="*/ 771525 w 1073150"/>
                    <a:gd name="connsiteY6" fmla="*/ 0 h 92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150" h="928688">
                      <a:moveTo>
                        <a:pt x="771525" y="0"/>
                      </a:moveTo>
                      <a:lnTo>
                        <a:pt x="504825" y="63500"/>
                      </a:lnTo>
                      <a:lnTo>
                        <a:pt x="0" y="593725"/>
                      </a:lnTo>
                      <a:lnTo>
                        <a:pt x="533400" y="928688"/>
                      </a:lnTo>
                      <a:lnTo>
                        <a:pt x="1030287" y="796925"/>
                      </a:lnTo>
                      <a:lnTo>
                        <a:pt x="1073150" y="292100"/>
                      </a:lnTo>
                      <a:lnTo>
                        <a:pt x="771525"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9" name="任意多边形: 形状 528">
                  <a:extLst>
                    <a:ext uri="{FF2B5EF4-FFF2-40B4-BE49-F238E27FC236}">
                      <a16:creationId xmlns:a16="http://schemas.microsoft.com/office/drawing/2014/main" id="{4A658E98-21BA-21CE-9DFD-AE7B6A9A0190}"/>
                    </a:ext>
                  </a:extLst>
                </p:cNvPr>
                <p:cNvSpPr/>
                <p:nvPr/>
              </p:nvSpPr>
              <p:spPr>
                <a:xfrm>
                  <a:off x="6604150" y="5404154"/>
                  <a:ext cx="1192212" cy="561975"/>
                </a:xfrm>
                <a:custGeom>
                  <a:avLst/>
                  <a:gdLst>
                    <a:gd name="connsiteX0" fmla="*/ 42862 w 1192212"/>
                    <a:gd name="connsiteY0" fmla="*/ 0 h 561975"/>
                    <a:gd name="connsiteX1" fmla="*/ 0 w 1192212"/>
                    <a:gd name="connsiteY1" fmla="*/ 501650 h 561975"/>
                    <a:gd name="connsiteX2" fmla="*/ 61912 w 1192212"/>
                    <a:gd name="connsiteY2" fmla="*/ 531812 h 561975"/>
                    <a:gd name="connsiteX3" fmla="*/ 784225 w 1192212"/>
                    <a:gd name="connsiteY3" fmla="*/ 561975 h 561975"/>
                    <a:gd name="connsiteX4" fmla="*/ 1192212 w 1192212"/>
                    <a:gd name="connsiteY4" fmla="*/ 374650 h 561975"/>
                    <a:gd name="connsiteX5" fmla="*/ 1038225 w 1192212"/>
                    <a:gd name="connsiteY5" fmla="*/ 269875 h 561975"/>
                    <a:gd name="connsiteX6" fmla="*/ 42862 w 1192212"/>
                    <a:gd name="connsiteY6"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212" h="561975">
                      <a:moveTo>
                        <a:pt x="42862" y="0"/>
                      </a:moveTo>
                      <a:lnTo>
                        <a:pt x="0" y="501650"/>
                      </a:lnTo>
                      <a:lnTo>
                        <a:pt x="61912" y="531812"/>
                      </a:lnTo>
                      <a:lnTo>
                        <a:pt x="784225" y="561975"/>
                      </a:lnTo>
                      <a:lnTo>
                        <a:pt x="1192212" y="374650"/>
                      </a:lnTo>
                      <a:lnTo>
                        <a:pt x="1038225" y="269875"/>
                      </a:lnTo>
                      <a:lnTo>
                        <a:pt x="42862"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0" name="任意多边形: 形状 529">
                  <a:extLst>
                    <a:ext uri="{FF2B5EF4-FFF2-40B4-BE49-F238E27FC236}">
                      <a16:creationId xmlns:a16="http://schemas.microsoft.com/office/drawing/2014/main" id="{8BFC052D-2B0D-EDA3-D9D7-72A91FBE7213}"/>
                    </a:ext>
                  </a:extLst>
                </p:cNvPr>
                <p:cNvSpPr/>
                <p:nvPr/>
              </p:nvSpPr>
              <p:spPr>
                <a:xfrm>
                  <a:off x="7641974" y="5117649"/>
                  <a:ext cx="695325" cy="708025"/>
                </a:xfrm>
                <a:custGeom>
                  <a:avLst/>
                  <a:gdLst>
                    <a:gd name="connsiteX0" fmla="*/ 120650 w 695325"/>
                    <a:gd name="connsiteY0" fmla="*/ 0 h 708025"/>
                    <a:gd name="connsiteX1" fmla="*/ 695325 w 695325"/>
                    <a:gd name="connsiteY1" fmla="*/ 58738 h 708025"/>
                    <a:gd name="connsiteX2" fmla="*/ 569912 w 695325"/>
                    <a:gd name="connsiteY2" fmla="*/ 561975 h 708025"/>
                    <a:gd name="connsiteX3" fmla="*/ 457200 w 695325"/>
                    <a:gd name="connsiteY3" fmla="*/ 708025 h 708025"/>
                    <a:gd name="connsiteX4" fmla="*/ 163512 w 695325"/>
                    <a:gd name="connsiteY4" fmla="*/ 657225 h 708025"/>
                    <a:gd name="connsiteX5" fmla="*/ 0 w 695325"/>
                    <a:gd name="connsiteY5" fmla="*/ 555625 h 708025"/>
                    <a:gd name="connsiteX6" fmla="*/ 120650 w 695325"/>
                    <a:gd name="connsiteY6" fmla="*/ 0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708025">
                      <a:moveTo>
                        <a:pt x="120650" y="0"/>
                      </a:moveTo>
                      <a:lnTo>
                        <a:pt x="695325" y="58738"/>
                      </a:lnTo>
                      <a:lnTo>
                        <a:pt x="569912" y="561975"/>
                      </a:lnTo>
                      <a:lnTo>
                        <a:pt x="457200" y="708025"/>
                      </a:lnTo>
                      <a:lnTo>
                        <a:pt x="163512" y="657225"/>
                      </a:lnTo>
                      <a:lnTo>
                        <a:pt x="0" y="555625"/>
                      </a:lnTo>
                      <a:lnTo>
                        <a:pt x="120650"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1" name="任意多边形: 形状 530">
                  <a:extLst>
                    <a:ext uri="{FF2B5EF4-FFF2-40B4-BE49-F238E27FC236}">
                      <a16:creationId xmlns:a16="http://schemas.microsoft.com/office/drawing/2014/main" id="{532AC36A-F509-BA42-2EDA-1C246599BAB7}"/>
                    </a:ext>
                  </a:extLst>
                </p:cNvPr>
                <p:cNvSpPr/>
                <p:nvPr/>
              </p:nvSpPr>
              <p:spPr>
                <a:xfrm>
                  <a:off x="8210727" y="5045233"/>
                  <a:ext cx="703262" cy="614363"/>
                </a:xfrm>
                <a:custGeom>
                  <a:avLst/>
                  <a:gdLst>
                    <a:gd name="connsiteX0" fmla="*/ 120650 w 703262"/>
                    <a:gd name="connsiteY0" fmla="*/ 115888 h 614363"/>
                    <a:gd name="connsiteX1" fmla="*/ 434975 w 703262"/>
                    <a:gd name="connsiteY1" fmla="*/ 0 h 614363"/>
                    <a:gd name="connsiteX2" fmla="*/ 668337 w 703262"/>
                    <a:gd name="connsiteY2" fmla="*/ 92075 h 614363"/>
                    <a:gd name="connsiteX3" fmla="*/ 703262 w 703262"/>
                    <a:gd name="connsiteY3" fmla="*/ 371475 h 614363"/>
                    <a:gd name="connsiteX4" fmla="*/ 0 w 703262"/>
                    <a:gd name="connsiteY4" fmla="*/ 614363 h 614363"/>
                    <a:gd name="connsiteX5" fmla="*/ 120650 w 703262"/>
                    <a:gd name="connsiteY5" fmla="*/ 115888 h 6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262" h="614363">
                      <a:moveTo>
                        <a:pt x="120650" y="115888"/>
                      </a:moveTo>
                      <a:lnTo>
                        <a:pt x="434975" y="0"/>
                      </a:lnTo>
                      <a:lnTo>
                        <a:pt x="668337" y="92075"/>
                      </a:lnTo>
                      <a:lnTo>
                        <a:pt x="703262" y="371475"/>
                      </a:lnTo>
                      <a:lnTo>
                        <a:pt x="0" y="614363"/>
                      </a:lnTo>
                      <a:lnTo>
                        <a:pt x="120650" y="11588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2" name="任意多边形: 形状 531">
                  <a:extLst>
                    <a:ext uri="{FF2B5EF4-FFF2-40B4-BE49-F238E27FC236}">
                      <a16:creationId xmlns:a16="http://schemas.microsoft.com/office/drawing/2014/main" id="{C2353511-5F21-8017-D2D0-C0856AFD1274}"/>
                    </a:ext>
                  </a:extLst>
                </p:cNvPr>
                <p:cNvSpPr/>
                <p:nvPr/>
              </p:nvSpPr>
              <p:spPr>
                <a:xfrm>
                  <a:off x="8898743" y="5137074"/>
                  <a:ext cx="954087" cy="446088"/>
                </a:xfrm>
                <a:custGeom>
                  <a:avLst/>
                  <a:gdLst>
                    <a:gd name="connsiteX0" fmla="*/ 0 w 954087"/>
                    <a:gd name="connsiteY0" fmla="*/ 0 h 446088"/>
                    <a:gd name="connsiteX1" fmla="*/ 954087 w 954087"/>
                    <a:gd name="connsiteY1" fmla="*/ 7938 h 446088"/>
                    <a:gd name="connsiteX2" fmla="*/ 847725 w 954087"/>
                    <a:gd name="connsiteY2" fmla="*/ 327025 h 446088"/>
                    <a:gd name="connsiteX3" fmla="*/ 476250 w 954087"/>
                    <a:gd name="connsiteY3" fmla="*/ 438150 h 446088"/>
                    <a:gd name="connsiteX4" fmla="*/ 342900 w 954087"/>
                    <a:gd name="connsiteY4" fmla="*/ 446088 h 446088"/>
                    <a:gd name="connsiteX5" fmla="*/ 230187 w 954087"/>
                    <a:gd name="connsiteY5" fmla="*/ 417513 h 446088"/>
                    <a:gd name="connsiteX6" fmla="*/ 34925 w 954087"/>
                    <a:gd name="connsiteY6" fmla="*/ 288925 h 446088"/>
                    <a:gd name="connsiteX7" fmla="*/ 0 w 954087"/>
                    <a:gd name="connsiteY7" fmla="*/ 0 h 44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87" h="446088">
                      <a:moveTo>
                        <a:pt x="0" y="0"/>
                      </a:moveTo>
                      <a:lnTo>
                        <a:pt x="954087" y="7938"/>
                      </a:lnTo>
                      <a:lnTo>
                        <a:pt x="847725" y="327025"/>
                      </a:lnTo>
                      <a:lnTo>
                        <a:pt x="476250" y="438150"/>
                      </a:lnTo>
                      <a:lnTo>
                        <a:pt x="342900" y="446088"/>
                      </a:lnTo>
                      <a:lnTo>
                        <a:pt x="230187" y="417513"/>
                      </a:lnTo>
                      <a:lnTo>
                        <a:pt x="34925" y="288925"/>
                      </a:lnTo>
                      <a:lnTo>
                        <a:pt x="0"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3" name="任意多边形: 形状 532">
                  <a:extLst>
                    <a:ext uri="{FF2B5EF4-FFF2-40B4-BE49-F238E27FC236}">
                      <a16:creationId xmlns:a16="http://schemas.microsoft.com/office/drawing/2014/main" id="{6459FBFE-62B4-31B4-14E4-4F4795E1B74F}"/>
                    </a:ext>
                  </a:extLst>
                </p:cNvPr>
                <p:cNvSpPr/>
                <p:nvPr/>
              </p:nvSpPr>
              <p:spPr>
                <a:xfrm>
                  <a:off x="9745075" y="5020742"/>
                  <a:ext cx="939800" cy="839787"/>
                </a:xfrm>
                <a:custGeom>
                  <a:avLst/>
                  <a:gdLst>
                    <a:gd name="connsiteX0" fmla="*/ 334963 w 939800"/>
                    <a:gd name="connsiteY0" fmla="*/ 0 h 839787"/>
                    <a:gd name="connsiteX1" fmla="*/ 660400 w 939800"/>
                    <a:gd name="connsiteY1" fmla="*/ 12700 h 839787"/>
                    <a:gd name="connsiteX2" fmla="*/ 939800 w 939800"/>
                    <a:gd name="connsiteY2" fmla="*/ 106362 h 839787"/>
                    <a:gd name="connsiteX3" fmla="*/ 938213 w 939800"/>
                    <a:gd name="connsiteY3" fmla="*/ 119062 h 839787"/>
                    <a:gd name="connsiteX4" fmla="*/ 714375 w 939800"/>
                    <a:gd name="connsiteY4" fmla="*/ 804862 h 839787"/>
                    <a:gd name="connsiteX5" fmla="*/ 392113 w 939800"/>
                    <a:gd name="connsiteY5" fmla="*/ 839787 h 839787"/>
                    <a:gd name="connsiteX6" fmla="*/ 0 w 939800"/>
                    <a:gd name="connsiteY6" fmla="*/ 455612 h 839787"/>
                    <a:gd name="connsiteX7" fmla="*/ 100013 w 939800"/>
                    <a:gd name="connsiteY7" fmla="*/ 138112 h 839787"/>
                    <a:gd name="connsiteX8" fmla="*/ 334963 w 939800"/>
                    <a:gd name="connsiteY8" fmla="*/ 0 h 83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800" h="839787">
                      <a:moveTo>
                        <a:pt x="334963" y="0"/>
                      </a:moveTo>
                      <a:lnTo>
                        <a:pt x="660400" y="12700"/>
                      </a:lnTo>
                      <a:lnTo>
                        <a:pt x="939800" y="106362"/>
                      </a:lnTo>
                      <a:lnTo>
                        <a:pt x="938213" y="119062"/>
                      </a:lnTo>
                      <a:lnTo>
                        <a:pt x="714375" y="804862"/>
                      </a:lnTo>
                      <a:lnTo>
                        <a:pt x="392113" y="839787"/>
                      </a:lnTo>
                      <a:lnTo>
                        <a:pt x="0" y="455612"/>
                      </a:lnTo>
                      <a:lnTo>
                        <a:pt x="100013" y="138112"/>
                      </a:lnTo>
                      <a:lnTo>
                        <a:pt x="334963"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4" name="任意多边形: 形状 533">
                  <a:extLst>
                    <a:ext uri="{FF2B5EF4-FFF2-40B4-BE49-F238E27FC236}">
                      <a16:creationId xmlns:a16="http://schemas.microsoft.com/office/drawing/2014/main" id="{729C8358-5F03-43DF-43DE-8271280259E4}"/>
                    </a:ext>
                  </a:extLst>
                </p:cNvPr>
                <p:cNvSpPr/>
                <p:nvPr/>
              </p:nvSpPr>
              <p:spPr>
                <a:xfrm>
                  <a:off x="9896448" y="4293848"/>
                  <a:ext cx="982662" cy="719138"/>
                </a:xfrm>
                <a:custGeom>
                  <a:avLst/>
                  <a:gdLst>
                    <a:gd name="connsiteX0" fmla="*/ 0 w 982662"/>
                    <a:gd name="connsiteY0" fmla="*/ 347663 h 719138"/>
                    <a:gd name="connsiteX1" fmla="*/ 858837 w 982662"/>
                    <a:gd name="connsiteY1" fmla="*/ 0 h 719138"/>
                    <a:gd name="connsiteX2" fmla="*/ 982662 w 982662"/>
                    <a:gd name="connsiteY2" fmla="*/ 30163 h 719138"/>
                    <a:gd name="connsiteX3" fmla="*/ 869950 w 982662"/>
                    <a:gd name="connsiteY3" fmla="*/ 290513 h 719138"/>
                    <a:gd name="connsiteX4" fmla="*/ 509587 w 982662"/>
                    <a:gd name="connsiteY4" fmla="*/ 719138 h 719138"/>
                    <a:gd name="connsiteX5" fmla="*/ 193675 w 982662"/>
                    <a:gd name="connsiteY5" fmla="*/ 703263 h 719138"/>
                    <a:gd name="connsiteX6" fmla="*/ 109537 w 982662"/>
                    <a:gd name="connsiteY6" fmla="*/ 615950 h 719138"/>
                    <a:gd name="connsiteX7" fmla="*/ 0 w 982662"/>
                    <a:gd name="connsiteY7" fmla="*/ 347663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662" h="719138">
                      <a:moveTo>
                        <a:pt x="0" y="347663"/>
                      </a:moveTo>
                      <a:lnTo>
                        <a:pt x="858837" y="0"/>
                      </a:lnTo>
                      <a:lnTo>
                        <a:pt x="982662" y="30163"/>
                      </a:lnTo>
                      <a:lnTo>
                        <a:pt x="869950" y="290513"/>
                      </a:lnTo>
                      <a:lnTo>
                        <a:pt x="509587" y="719138"/>
                      </a:lnTo>
                      <a:lnTo>
                        <a:pt x="193675" y="703263"/>
                      </a:lnTo>
                      <a:lnTo>
                        <a:pt x="109537" y="615950"/>
                      </a:lnTo>
                      <a:lnTo>
                        <a:pt x="0" y="3476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5" name="任意多边形: 形状 534">
                  <a:extLst>
                    <a:ext uri="{FF2B5EF4-FFF2-40B4-BE49-F238E27FC236}">
                      <a16:creationId xmlns:a16="http://schemas.microsoft.com/office/drawing/2014/main" id="{AE8CED08-D61C-2682-75D5-0B1FF90EEBDB}"/>
                    </a:ext>
                  </a:extLst>
                </p:cNvPr>
                <p:cNvSpPr/>
                <p:nvPr/>
              </p:nvSpPr>
              <p:spPr>
                <a:xfrm>
                  <a:off x="10429512" y="3651778"/>
                  <a:ext cx="898525" cy="682625"/>
                </a:xfrm>
                <a:custGeom>
                  <a:avLst/>
                  <a:gdLst>
                    <a:gd name="connsiteX0" fmla="*/ 0 w 898525"/>
                    <a:gd name="connsiteY0" fmla="*/ 492125 h 682625"/>
                    <a:gd name="connsiteX1" fmla="*/ 315913 w 898525"/>
                    <a:gd name="connsiteY1" fmla="*/ 652463 h 682625"/>
                    <a:gd name="connsiteX2" fmla="*/ 454025 w 898525"/>
                    <a:gd name="connsiteY2" fmla="*/ 682625 h 682625"/>
                    <a:gd name="connsiteX3" fmla="*/ 525463 w 898525"/>
                    <a:gd name="connsiteY3" fmla="*/ 669925 h 682625"/>
                    <a:gd name="connsiteX4" fmla="*/ 898525 w 898525"/>
                    <a:gd name="connsiteY4" fmla="*/ 79375 h 682625"/>
                    <a:gd name="connsiteX5" fmla="*/ 657225 w 898525"/>
                    <a:gd name="connsiteY5" fmla="*/ 0 h 682625"/>
                    <a:gd name="connsiteX6" fmla="*/ 565150 w 898525"/>
                    <a:gd name="connsiteY6" fmla="*/ 15875 h 682625"/>
                    <a:gd name="connsiteX7" fmla="*/ 84138 w 898525"/>
                    <a:gd name="connsiteY7" fmla="*/ 144463 h 682625"/>
                    <a:gd name="connsiteX8" fmla="*/ 0 w 898525"/>
                    <a:gd name="connsiteY8" fmla="*/ 492125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5" h="682625">
                      <a:moveTo>
                        <a:pt x="0" y="492125"/>
                      </a:moveTo>
                      <a:lnTo>
                        <a:pt x="315913" y="652463"/>
                      </a:lnTo>
                      <a:lnTo>
                        <a:pt x="454025" y="682625"/>
                      </a:lnTo>
                      <a:lnTo>
                        <a:pt x="525463" y="669925"/>
                      </a:lnTo>
                      <a:lnTo>
                        <a:pt x="898525" y="79375"/>
                      </a:lnTo>
                      <a:lnTo>
                        <a:pt x="657225" y="0"/>
                      </a:lnTo>
                      <a:lnTo>
                        <a:pt x="565150" y="15875"/>
                      </a:lnTo>
                      <a:lnTo>
                        <a:pt x="84138" y="144463"/>
                      </a:lnTo>
                      <a:lnTo>
                        <a:pt x="0" y="492125"/>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6" name="任意多边形: 形状 535">
                  <a:extLst>
                    <a:ext uri="{FF2B5EF4-FFF2-40B4-BE49-F238E27FC236}">
                      <a16:creationId xmlns:a16="http://schemas.microsoft.com/office/drawing/2014/main" id="{26DD7A04-DBCC-A1D7-D17C-E828B8BB4E40}"/>
                    </a:ext>
                  </a:extLst>
                </p:cNvPr>
                <p:cNvSpPr/>
                <p:nvPr/>
              </p:nvSpPr>
              <p:spPr>
                <a:xfrm>
                  <a:off x="9873928" y="3671002"/>
                  <a:ext cx="630237" cy="498475"/>
                </a:xfrm>
                <a:custGeom>
                  <a:avLst/>
                  <a:gdLst>
                    <a:gd name="connsiteX0" fmla="*/ 0 w 630237"/>
                    <a:gd name="connsiteY0" fmla="*/ 87312 h 498475"/>
                    <a:gd name="connsiteX1" fmla="*/ 187325 w 630237"/>
                    <a:gd name="connsiteY1" fmla="*/ 0 h 498475"/>
                    <a:gd name="connsiteX2" fmla="*/ 630237 w 630237"/>
                    <a:gd name="connsiteY2" fmla="*/ 111125 h 498475"/>
                    <a:gd name="connsiteX3" fmla="*/ 549275 w 630237"/>
                    <a:gd name="connsiteY3" fmla="*/ 471487 h 498475"/>
                    <a:gd name="connsiteX4" fmla="*/ 239712 w 630237"/>
                    <a:gd name="connsiteY4" fmla="*/ 498475 h 498475"/>
                    <a:gd name="connsiteX5" fmla="*/ 0 w 630237"/>
                    <a:gd name="connsiteY5" fmla="*/ 87312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237" h="498475">
                      <a:moveTo>
                        <a:pt x="0" y="87312"/>
                      </a:moveTo>
                      <a:lnTo>
                        <a:pt x="187325" y="0"/>
                      </a:lnTo>
                      <a:lnTo>
                        <a:pt x="630237" y="111125"/>
                      </a:lnTo>
                      <a:lnTo>
                        <a:pt x="549275" y="471487"/>
                      </a:lnTo>
                      <a:lnTo>
                        <a:pt x="239712" y="498475"/>
                      </a:lnTo>
                      <a:lnTo>
                        <a:pt x="0" y="87312"/>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7" name="任意多边形: 形状 536">
                  <a:extLst>
                    <a:ext uri="{FF2B5EF4-FFF2-40B4-BE49-F238E27FC236}">
                      <a16:creationId xmlns:a16="http://schemas.microsoft.com/office/drawing/2014/main" id="{72C56A7B-9175-CEB5-FC44-AAA03B73FDCF}"/>
                    </a:ext>
                  </a:extLst>
                </p:cNvPr>
                <p:cNvSpPr/>
                <p:nvPr/>
              </p:nvSpPr>
              <p:spPr>
                <a:xfrm>
                  <a:off x="9997638" y="3290178"/>
                  <a:ext cx="995362" cy="498475"/>
                </a:xfrm>
                <a:custGeom>
                  <a:avLst/>
                  <a:gdLst>
                    <a:gd name="connsiteX0" fmla="*/ 0 w 995362"/>
                    <a:gd name="connsiteY0" fmla="*/ 100013 h 498475"/>
                    <a:gd name="connsiteX1" fmla="*/ 203200 w 995362"/>
                    <a:gd name="connsiteY1" fmla="*/ 0 h 498475"/>
                    <a:gd name="connsiteX2" fmla="*/ 995362 w 995362"/>
                    <a:gd name="connsiteY2" fmla="*/ 371475 h 498475"/>
                    <a:gd name="connsiteX3" fmla="*/ 509587 w 995362"/>
                    <a:gd name="connsiteY3" fmla="*/ 498475 h 498475"/>
                    <a:gd name="connsiteX4" fmla="*/ 63500 w 995362"/>
                    <a:gd name="connsiteY4" fmla="*/ 385763 h 498475"/>
                    <a:gd name="connsiteX5" fmla="*/ 0 w 995362"/>
                    <a:gd name="connsiteY5" fmla="*/ 100013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362" h="498475">
                      <a:moveTo>
                        <a:pt x="0" y="100013"/>
                      </a:moveTo>
                      <a:lnTo>
                        <a:pt x="203200" y="0"/>
                      </a:lnTo>
                      <a:lnTo>
                        <a:pt x="995362" y="371475"/>
                      </a:lnTo>
                      <a:lnTo>
                        <a:pt x="509587" y="498475"/>
                      </a:lnTo>
                      <a:lnTo>
                        <a:pt x="63500" y="385763"/>
                      </a:lnTo>
                      <a:lnTo>
                        <a:pt x="0" y="10001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8" name="任意多边形: 形状 537">
                  <a:extLst>
                    <a:ext uri="{FF2B5EF4-FFF2-40B4-BE49-F238E27FC236}">
                      <a16:creationId xmlns:a16="http://schemas.microsoft.com/office/drawing/2014/main" id="{98868FCE-41F9-BBFF-B712-7E1F6C994AA0}"/>
                    </a:ext>
                  </a:extLst>
                </p:cNvPr>
                <p:cNvSpPr/>
                <p:nvPr/>
              </p:nvSpPr>
              <p:spPr>
                <a:xfrm>
                  <a:off x="9632949" y="3033446"/>
                  <a:ext cx="782638" cy="360363"/>
                </a:xfrm>
                <a:custGeom>
                  <a:avLst/>
                  <a:gdLst>
                    <a:gd name="connsiteX0" fmla="*/ 0 w 782638"/>
                    <a:gd name="connsiteY0" fmla="*/ 192088 h 360363"/>
                    <a:gd name="connsiteX1" fmla="*/ 128588 w 782638"/>
                    <a:gd name="connsiteY1" fmla="*/ 333375 h 360363"/>
                    <a:gd name="connsiteX2" fmla="*/ 366713 w 782638"/>
                    <a:gd name="connsiteY2" fmla="*/ 360363 h 360363"/>
                    <a:gd name="connsiteX3" fmla="*/ 571500 w 782638"/>
                    <a:gd name="connsiteY3" fmla="*/ 258763 h 360363"/>
                    <a:gd name="connsiteX4" fmla="*/ 782638 w 782638"/>
                    <a:gd name="connsiteY4" fmla="*/ 6350 h 360363"/>
                    <a:gd name="connsiteX5" fmla="*/ 30163 w 782638"/>
                    <a:gd name="connsiteY5" fmla="*/ 0 h 360363"/>
                    <a:gd name="connsiteX6" fmla="*/ 0 w 782638"/>
                    <a:gd name="connsiteY6" fmla="*/ 192088 h 36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638" h="360363">
                      <a:moveTo>
                        <a:pt x="0" y="192088"/>
                      </a:moveTo>
                      <a:lnTo>
                        <a:pt x="128588" y="333375"/>
                      </a:lnTo>
                      <a:lnTo>
                        <a:pt x="366713" y="360363"/>
                      </a:lnTo>
                      <a:lnTo>
                        <a:pt x="571500" y="258763"/>
                      </a:lnTo>
                      <a:lnTo>
                        <a:pt x="782638" y="6350"/>
                      </a:lnTo>
                      <a:lnTo>
                        <a:pt x="30163" y="0"/>
                      </a:lnTo>
                      <a:lnTo>
                        <a:pt x="0" y="19208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9" name="任意多边形: 形状 538">
                  <a:extLst>
                    <a:ext uri="{FF2B5EF4-FFF2-40B4-BE49-F238E27FC236}">
                      <a16:creationId xmlns:a16="http://schemas.microsoft.com/office/drawing/2014/main" id="{303B25DE-3C47-01CD-B133-8565410BE835}"/>
                    </a:ext>
                  </a:extLst>
                </p:cNvPr>
                <p:cNvSpPr/>
                <p:nvPr/>
              </p:nvSpPr>
              <p:spPr>
                <a:xfrm>
                  <a:off x="8952913" y="3108669"/>
                  <a:ext cx="792162" cy="412750"/>
                </a:xfrm>
                <a:custGeom>
                  <a:avLst/>
                  <a:gdLst>
                    <a:gd name="connsiteX0" fmla="*/ 0 w 792162"/>
                    <a:gd name="connsiteY0" fmla="*/ 0 h 412750"/>
                    <a:gd name="connsiteX1" fmla="*/ 665162 w 792162"/>
                    <a:gd name="connsiteY1" fmla="*/ 115887 h 412750"/>
                    <a:gd name="connsiteX2" fmla="*/ 792162 w 792162"/>
                    <a:gd name="connsiteY2" fmla="*/ 247650 h 412750"/>
                    <a:gd name="connsiteX3" fmla="*/ 206375 w 792162"/>
                    <a:gd name="connsiteY3" fmla="*/ 412750 h 412750"/>
                    <a:gd name="connsiteX4" fmla="*/ 15875 w 792162"/>
                    <a:gd name="connsiteY4" fmla="*/ 90487 h 412750"/>
                    <a:gd name="connsiteX5" fmla="*/ 0 w 792162"/>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62" h="412750">
                      <a:moveTo>
                        <a:pt x="0" y="0"/>
                      </a:moveTo>
                      <a:lnTo>
                        <a:pt x="665162" y="115887"/>
                      </a:lnTo>
                      <a:lnTo>
                        <a:pt x="792162" y="247650"/>
                      </a:lnTo>
                      <a:lnTo>
                        <a:pt x="206375" y="412750"/>
                      </a:lnTo>
                      <a:lnTo>
                        <a:pt x="15875" y="90487"/>
                      </a:lnTo>
                      <a:lnTo>
                        <a:pt x="0"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0" name="任意多边形: 形状 539">
                  <a:extLst>
                    <a:ext uri="{FF2B5EF4-FFF2-40B4-BE49-F238E27FC236}">
                      <a16:creationId xmlns:a16="http://schemas.microsoft.com/office/drawing/2014/main" id="{749E8EA7-4915-84A1-7B76-73CE05A40FDA}"/>
                    </a:ext>
                  </a:extLst>
                </p:cNvPr>
                <p:cNvSpPr/>
                <p:nvPr/>
              </p:nvSpPr>
              <p:spPr>
                <a:xfrm>
                  <a:off x="8186610" y="2920159"/>
                  <a:ext cx="788988" cy="500062"/>
                </a:xfrm>
                <a:custGeom>
                  <a:avLst/>
                  <a:gdLst>
                    <a:gd name="connsiteX0" fmla="*/ 366713 w 788988"/>
                    <a:gd name="connsiteY0" fmla="*/ 0 h 500062"/>
                    <a:gd name="connsiteX1" fmla="*/ 717550 w 788988"/>
                    <a:gd name="connsiteY1" fmla="*/ 96837 h 500062"/>
                    <a:gd name="connsiteX2" fmla="*/ 776288 w 788988"/>
                    <a:gd name="connsiteY2" fmla="*/ 185737 h 500062"/>
                    <a:gd name="connsiteX3" fmla="*/ 788988 w 788988"/>
                    <a:gd name="connsiteY3" fmla="*/ 273050 h 500062"/>
                    <a:gd name="connsiteX4" fmla="*/ 385763 w 788988"/>
                    <a:gd name="connsiteY4" fmla="*/ 500062 h 500062"/>
                    <a:gd name="connsiteX5" fmla="*/ 0 w 788988"/>
                    <a:gd name="connsiteY5" fmla="*/ 296862 h 500062"/>
                    <a:gd name="connsiteX6" fmla="*/ 366713 w 788988"/>
                    <a:gd name="connsiteY6"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988" h="500062">
                      <a:moveTo>
                        <a:pt x="366713" y="0"/>
                      </a:moveTo>
                      <a:lnTo>
                        <a:pt x="717550" y="96837"/>
                      </a:lnTo>
                      <a:lnTo>
                        <a:pt x="776288" y="185737"/>
                      </a:lnTo>
                      <a:lnTo>
                        <a:pt x="788988" y="273050"/>
                      </a:lnTo>
                      <a:lnTo>
                        <a:pt x="385763" y="500062"/>
                      </a:lnTo>
                      <a:lnTo>
                        <a:pt x="0" y="296862"/>
                      </a:lnTo>
                      <a:lnTo>
                        <a:pt x="366713"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1" name="任意多边形: 形状 540">
                  <a:extLst>
                    <a:ext uri="{FF2B5EF4-FFF2-40B4-BE49-F238E27FC236}">
                      <a16:creationId xmlns:a16="http://schemas.microsoft.com/office/drawing/2014/main" id="{1F8A0F58-B58D-6CBA-8480-50EF8E2C9C3B}"/>
                    </a:ext>
                  </a:extLst>
                </p:cNvPr>
                <p:cNvSpPr/>
                <p:nvPr/>
              </p:nvSpPr>
              <p:spPr>
                <a:xfrm>
                  <a:off x="8490610" y="2230280"/>
                  <a:ext cx="1098550" cy="782638"/>
                </a:xfrm>
                <a:custGeom>
                  <a:avLst/>
                  <a:gdLst>
                    <a:gd name="connsiteX0" fmla="*/ 0 w 1098550"/>
                    <a:gd name="connsiteY0" fmla="*/ 588963 h 782638"/>
                    <a:gd name="connsiteX1" fmla="*/ 61912 w 1098550"/>
                    <a:gd name="connsiteY1" fmla="*/ 681038 h 782638"/>
                    <a:gd name="connsiteX2" fmla="*/ 407987 w 1098550"/>
                    <a:gd name="connsiteY2" fmla="*/ 782638 h 782638"/>
                    <a:gd name="connsiteX3" fmla="*/ 635000 w 1098550"/>
                    <a:gd name="connsiteY3" fmla="*/ 722313 h 782638"/>
                    <a:gd name="connsiteX4" fmla="*/ 1098550 w 1098550"/>
                    <a:gd name="connsiteY4" fmla="*/ 157163 h 782638"/>
                    <a:gd name="connsiteX5" fmla="*/ 1033462 w 1098550"/>
                    <a:gd name="connsiteY5" fmla="*/ 79375 h 782638"/>
                    <a:gd name="connsiteX6" fmla="*/ 909637 w 1098550"/>
                    <a:gd name="connsiteY6" fmla="*/ 0 h 782638"/>
                    <a:gd name="connsiteX7" fmla="*/ 0 w 1098550"/>
                    <a:gd name="connsiteY7" fmla="*/ 588963 h 7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550" h="782638">
                      <a:moveTo>
                        <a:pt x="0" y="588963"/>
                      </a:moveTo>
                      <a:lnTo>
                        <a:pt x="61912" y="681038"/>
                      </a:lnTo>
                      <a:lnTo>
                        <a:pt x="407987" y="782638"/>
                      </a:lnTo>
                      <a:lnTo>
                        <a:pt x="635000" y="722313"/>
                      </a:lnTo>
                      <a:lnTo>
                        <a:pt x="1098550" y="157163"/>
                      </a:lnTo>
                      <a:lnTo>
                        <a:pt x="1033462" y="79375"/>
                      </a:lnTo>
                      <a:lnTo>
                        <a:pt x="909637" y="0"/>
                      </a:lnTo>
                      <a:lnTo>
                        <a:pt x="0" y="5889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2" name="任意多边形: 形状 541">
                  <a:extLst>
                    <a:ext uri="{FF2B5EF4-FFF2-40B4-BE49-F238E27FC236}">
                      <a16:creationId xmlns:a16="http://schemas.microsoft.com/office/drawing/2014/main" id="{608B54D7-BCDB-E8AB-7513-1743A492032B}"/>
                    </a:ext>
                  </a:extLst>
                </p:cNvPr>
                <p:cNvSpPr/>
                <p:nvPr/>
              </p:nvSpPr>
              <p:spPr>
                <a:xfrm>
                  <a:off x="7377290" y="2550214"/>
                  <a:ext cx="1098550" cy="449263"/>
                </a:xfrm>
                <a:custGeom>
                  <a:avLst/>
                  <a:gdLst>
                    <a:gd name="connsiteX0" fmla="*/ 0 w 1098550"/>
                    <a:gd name="connsiteY0" fmla="*/ 449263 h 449263"/>
                    <a:gd name="connsiteX1" fmla="*/ 538163 w 1098550"/>
                    <a:gd name="connsiteY1" fmla="*/ 7938 h 449263"/>
                    <a:gd name="connsiteX2" fmla="*/ 682625 w 1098550"/>
                    <a:gd name="connsiteY2" fmla="*/ 0 h 449263"/>
                    <a:gd name="connsiteX3" fmla="*/ 1098550 w 1098550"/>
                    <a:gd name="connsiteY3" fmla="*/ 273050 h 449263"/>
                    <a:gd name="connsiteX4" fmla="*/ 1093788 w 1098550"/>
                    <a:gd name="connsiteY4" fmla="*/ 279400 h 449263"/>
                    <a:gd name="connsiteX5" fmla="*/ 0 w 1098550"/>
                    <a:gd name="connsiteY5" fmla="*/ 449263 h 4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550" h="449263">
                      <a:moveTo>
                        <a:pt x="0" y="449263"/>
                      </a:moveTo>
                      <a:lnTo>
                        <a:pt x="538163" y="7938"/>
                      </a:lnTo>
                      <a:lnTo>
                        <a:pt x="682625" y="0"/>
                      </a:lnTo>
                      <a:lnTo>
                        <a:pt x="1098550" y="273050"/>
                      </a:lnTo>
                      <a:lnTo>
                        <a:pt x="1093788" y="279400"/>
                      </a:lnTo>
                      <a:lnTo>
                        <a:pt x="0" y="4492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3" name="任意多边形: 形状 542">
                  <a:extLst>
                    <a:ext uri="{FF2B5EF4-FFF2-40B4-BE49-F238E27FC236}">
                      <a16:creationId xmlns:a16="http://schemas.microsoft.com/office/drawing/2014/main" id="{D0243ADE-3A2C-FEDB-4D04-CA14BE8A68EF}"/>
                    </a:ext>
                  </a:extLst>
                </p:cNvPr>
                <p:cNvSpPr/>
                <p:nvPr/>
              </p:nvSpPr>
              <p:spPr>
                <a:xfrm>
                  <a:off x="6745137" y="2349998"/>
                  <a:ext cx="1171575" cy="644525"/>
                </a:xfrm>
                <a:custGeom>
                  <a:avLst/>
                  <a:gdLst>
                    <a:gd name="connsiteX0" fmla="*/ 0 w 1171575"/>
                    <a:gd name="connsiteY0" fmla="*/ 144462 h 644525"/>
                    <a:gd name="connsiteX1" fmla="*/ 85725 w 1171575"/>
                    <a:gd name="connsiteY1" fmla="*/ 565150 h 644525"/>
                    <a:gd name="connsiteX2" fmla="*/ 635000 w 1171575"/>
                    <a:gd name="connsiteY2" fmla="*/ 644525 h 644525"/>
                    <a:gd name="connsiteX3" fmla="*/ 1171575 w 1171575"/>
                    <a:gd name="connsiteY3" fmla="*/ 198437 h 644525"/>
                    <a:gd name="connsiteX4" fmla="*/ 177800 w 1171575"/>
                    <a:gd name="connsiteY4" fmla="*/ 0 h 644525"/>
                    <a:gd name="connsiteX5" fmla="*/ 0 w 1171575"/>
                    <a:gd name="connsiteY5" fmla="*/ 144462 h 6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575" h="644525">
                      <a:moveTo>
                        <a:pt x="0" y="144462"/>
                      </a:moveTo>
                      <a:lnTo>
                        <a:pt x="85725" y="565150"/>
                      </a:lnTo>
                      <a:lnTo>
                        <a:pt x="635000" y="644525"/>
                      </a:lnTo>
                      <a:lnTo>
                        <a:pt x="1171575" y="198437"/>
                      </a:lnTo>
                      <a:lnTo>
                        <a:pt x="177800" y="0"/>
                      </a:lnTo>
                      <a:lnTo>
                        <a:pt x="0" y="144462"/>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44" name="任意多边形: 形状 543">
                  <a:extLst>
                    <a:ext uri="{FF2B5EF4-FFF2-40B4-BE49-F238E27FC236}">
                      <a16:creationId xmlns:a16="http://schemas.microsoft.com/office/drawing/2014/main" id="{E2BCD038-4747-D5E4-33E3-FC0C2E322FDA}"/>
                    </a:ext>
                  </a:extLst>
                </p:cNvPr>
                <p:cNvSpPr/>
                <p:nvPr/>
              </p:nvSpPr>
              <p:spPr>
                <a:xfrm>
                  <a:off x="5369350" y="2486658"/>
                  <a:ext cx="1463675" cy="608013"/>
                </a:xfrm>
                <a:custGeom>
                  <a:avLst/>
                  <a:gdLst>
                    <a:gd name="connsiteX0" fmla="*/ 298450 w 1463675"/>
                    <a:gd name="connsiteY0" fmla="*/ 160338 h 608013"/>
                    <a:gd name="connsiteX1" fmla="*/ 1022350 w 1463675"/>
                    <a:gd name="connsiteY1" fmla="*/ 0 h 608013"/>
                    <a:gd name="connsiteX2" fmla="*/ 1374775 w 1463675"/>
                    <a:gd name="connsiteY2" fmla="*/ 4763 h 608013"/>
                    <a:gd name="connsiteX3" fmla="*/ 1463675 w 1463675"/>
                    <a:gd name="connsiteY3" fmla="*/ 433388 h 608013"/>
                    <a:gd name="connsiteX4" fmla="*/ 1371600 w 1463675"/>
                    <a:gd name="connsiteY4" fmla="*/ 504825 h 608013"/>
                    <a:gd name="connsiteX5" fmla="*/ 1265238 w 1463675"/>
                    <a:gd name="connsiteY5" fmla="*/ 515938 h 608013"/>
                    <a:gd name="connsiteX6" fmla="*/ 0 w 1463675"/>
                    <a:gd name="connsiteY6" fmla="*/ 608013 h 608013"/>
                    <a:gd name="connsiteX7" fmla="*/ 0 w 1463675"/>
                    <a:gd name="connsiteY7" fmla="*/ 330200 h 608013"/>
                    <a:gd name="connsiteX8" fmla="*/ 298450 w 1463675"/>
                    <a:gd name="connsiteY8" fmla="*/ 160338 h 60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675" h="608013">
                      <a:moveTo>
                        <a:pt x="298450" y="160338"/>
                      </a:moveTo>
                      <a:lnTo>
                        <a:pt x="1022350" y="0"/>
                      </a:lnTo>
                      <a:lnTo>
                        <a:pt x="1374775" y="4763"/>
                      </a:lnTo>
                      <a:lnTo>
                        <a:pt x="1463675" y="433388"/>
                      </a:lnTo>
                      <a:lnTo>
                        <a:pt x="1371600" y="504825"/>
                      </a:lnTo>
                      <a:lnTo>
                        <a:pt x="1265238" y="515938"/>
                      </a:lnTo>
                      <a:lnTo>
                        <a:pt x="0" y="608013"/>
                      </a:lnTo>
                      <a:lnTo>
                        <a:pt x="0" y="330200"/>
                      </a:lnTo>
                      <a:lnTo>
                        <a:pt x="298450" y="16033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21" name="任意多边形: 形状 520">
                <a:extLst>
                  <a:ext uri="{FF2B5EF4-FFF2-40B4-BE49-F238E27FC236}">
                    <a16:creationId xmlns:a16="http://schemas.microsoft.com/office/drawing/2014/main" id="{2E0CD98D-081B-56E7-9689-112E1B2AFC36}"/>
                  </a:ext>
                </a:extLst>
              </p:cNvPr>
              <p:cNvSpPr/>
              <p:nvPr/>
            </p:nvSpPr>
            <p:spPr>
              <a:xfrm>
                <a:off x="6064250" y="2459567"/>
                <a:ext cx="1295400" cy="611716"/>
              </a:xfrm>
              <a:custGeom>
                <a:avLst/>
                <a:gdLst>
                  <a:gd name="connsiteX0" fmla="*/ 0 w 1295400"/>
                  <a:gd name="connsiteY0" fmla="*/ 137583 h 611716"/>
                  <a:gd name="connsiteX1" fmla="*/ 33867 w 1295400"/>
                  <a:gd name="connsiteY1" fmla="*/ 93133 h 611716"/>
                  <a:gd name="connsiteX2" fmla="*/ 1295400 w 1295400"/>
                  <a:gd name="connsiteY2" fmla="*/ 0 h 611716"/>
                  <a:gd name="connsiteX3" fmla="*/ 508000 w 1295400"/>
                  <a:gd name="connsiteY3" fmla="*/ 611716 h 611716"/>
                  <a:gd name="connsiteX4" fmla="*/ 446617 w 1295400"/>
                  <a:gd name="connsiteY4" fmla="*/ 588433 h 611716"/>
                  <a:gd name="connsiteX5" fmla="*/ 0 w 1295400"/>
                  <a:gd name="connsiteY5" fmla="*/ 137583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400" h="611716">
                    <a:moveTo>
                      <a:pt x="0" y="137583"/>
                    </a:moveTo>
                    <a:lnTo>
                      <a:pt x="33867" y="93133"/>
                    </a:lnTo>
                    <a:lnTo>
                      <a:pt x="1295400" y="0"/>
                    </a:lnTo>
                    <a:lnTo>
                      <a:pt x="508000" y="611716"/>
                    </a:lnTo>
                    <a:lnTo>
                      <a:pt x="446617" y="588433"/>
                    </a:lnTo>
                    <a:lnTo>
                      <a:pt x="0" y="13758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97" name="直接连接符 496">
              <a:extLst>
                <a:ext uri="{FF2B5EF4-FFF2-40B4-BE49-F238E27FC236}">
                  <a16:creationId xmlns:a16="http://schemas.microsoft.com/office/drawing/2014/main" id="{F25DCBDC-D9EF-77FD-D5FD-C5288F6B0387}"/>
                </a:ext>
              </a:extLst>
            </p:cNvPr>
            <p:cNvCxnSpPr>
              <a:cxnSpLocks/>
            </p:cNvCxnSpPr>
            <p:nvPr/>
          </p:nvCxnSpPr>
          <p:spPr>
            <a:xfrm flipH="1">
              <a:off x="3547082" y="4660336"/>
              <a:ext cx="91679" cy="81332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98" name="直接连接符 497">
              <a:extLst>
                <a:ext uri="{FF2B5EF4-FFF2-40B4-BE49-F238E27FC236}">
                  <a16:creationId xmlns:a16="http://schemas.microsoft.com/office/drawing/2014/main" id="{334AE1DB-0211-EA74-0F30-463DF43EF421}"/>
                </a:ext>
              </a:extLst>
            </p:cNvPr>
            <p:cNvCxnSpPr>
              <a:cxnSpLocks/>
            </p:cNvCxnSpPr>
            <p:nvPr/>
          </p:nvCxnSpPr>
          <p:spPr>
            <a:xfrm>
              <a:off x="3633862" y="4656400"/>
              <a:ext cx="318532" cy="85783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99" name="直接连接符 498">
              <a:extLst>
                <a:ext uri="{FF2B5EF4-FFF2-40B4-BE49-F238E27FC236}">
                  <a16:creationId xmlns:a16="http://schemas.microsoft.com/office/drawing/2014/main" id="{28A8BB3F-064D-3566-45E5-CF88412572F5}"/>
                </a:ext>
              </a:extLst>
            </p:cNvPr>
            <p:cNvCxnSpPr>
              <a:cxnSpLocks/>
            </p:cNvCxnSpPr>
            <p:nvPr/>
          </p:nvCxnSpPr>
          <p:spPr>
            <a:xfrm>
              <a:off x="3640694" y="4656400"/>
              <a:ext cx="665736" cy="83076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2198AD7B-03C4-25AB-C9FE-16A62301E2BB}"/>
                </a:ext>
              </a:extLst>
            </p:cNvPr>
            <p:cNvCxnSpPr>
              <a:cxnSpLocks/>
            </p:cNvCxnSpPr>
            <p:nvPr/>
          </p:nvCxnSpPr>
          <p:spPr>
            <a:xfrm>
              <a:off x="3633862" y="4656400"/>
              <a:ext cx="1331817" cy="93644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1" name="直接连接符 500">
              <a:extLst>
                <a:ext uri="{FF2B5EF4-FFF2-40B4-BE49-F238E27FC236}">
                  <a16:creationId xmlns:a16="http://schemas.microsoft.com/office/drawing/2014/main" id="{3B97ADD3-0109-2C96-BF12-156AD59D5103}"/>
                </a:ext>
              </a:extLst>
            </p:cNvPr>
            <p:cNvCxnSpPr>
              <a:cxnSpLocks/>
            </p:cNvCxnSpPr>
            <p:nvPr/>
          </p:nvCxnSpPr>
          <p:spPr>
            <a:xfrm>
              <a:off x="3633862" y="4655693"/>
              <a:ext cx="1407242" cy="2572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2" name="直接连接符 501">
              <a:extLst>
                <a:ext uri="{FF2B5EF4-FFF2-40B4-BE49-F238E27FC236}">
                  <a16:creationId xmlns:a16="http://schemas.microsoft.com/office/drawing/2014/main" id="{287E3B9A-6DD0-74A7-FE10-FA7EECE9FEEE}"/>
                </a:ext>
              </a:extLst>
            </p:cNvPr>
            <p:cNvCxnSpPr>
              <a:cxnSpLocks/>
            </p:cNvCxnSpPr>
            <p:nvPr/>
          </p:nvCxnSpPr>
          <p:spPr>
            <a:xfrm flipV="1">
              <a:off x="3632553" y="4504936"/>
              <a:ext cx="1236575" cy="15735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3" name="直接连接符 502">
              <a:extLst>
                <a:ext uri="{FF2B5EF4-FFF2-40B4-BE49-F238E27FC236}">
                  <a16:creationId xmlns:a16="http://schemas.microsoft.com/office/drawing/2014/main" id="{D680AFC4-4D2F-4315-9E98-9A7AF5B00E8F}"/>
                </a:ext>
              </a:extLst>
            </p:cNvPr>
            <p:cNvCxnSpPr>
              <a:cxnSpLocks/>
            </p:cNvCxnSpPr>
            <p:nvPr/>
          </p:nvCxnSpPr>
          <p:spPr>
            <a:xfrm flipV="1">
              <a:off x="3645593" y="4534177"/>
              <a:ext cx="1658306" cy="12315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4" name="直接连接符 503">
              <a:extLst>
                <a:ext uri="{FF2B5EF4-FFF2-40B4-BE49-F238E27FC236}">
                  <a16:creationId xmlns:a16="http://schemas.microsoft.com/office/drawing/2014/main" id="{5DD73523-2C67-7634-587E-B178CEB5CAB9}"/>
                </a:ext>
              </a:extLst>
            </p:cNvPr>
            <p:cNvCxnSpPr>
              <a:cxnSpLocks/>
            </p:cNvCxnSpPr>
            <p:nvPr/>
          </p:nvCxnSpPr>
          <p:spPr>
            <a:xfrm flipV="1">
              <a:off x="3632553" y="4201979"/>
              <a:ext cx="1417030" cy="46239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5" name="直接连接符 504">
              <a:extLst>
                <a:ext uri="{FF2B5EF4-FFF2-40B4-BE49-F238E27FC236}">
                  <a16:creationId xmlns:a16="http://schemas.microsoft.com/office/drawing/2014/main" id="{205ECC68-B2B0-F921-5306-D4407F770516}"/>
                </a:ext>
              </a:extLst>
            </p:cNvPr>
            <p:cNvCxnSpPr>
              <a:cxnSpLocks/>
            </p:cNvCxnSpPr>
            <p:nvPr/>
          </p:nvCxnSpPr>
          <p:spPr>
            <a:xfrm flipV="1">
              <a:off x="3640694" y="3933085"/>
              <a:ext cx="1053730" cy="72920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6" name="直接连接符 505">
              <a:extLst>
                <a:ext uri="{FF2B5EF4-FFF2-40B4-BE49-F238E27FC236}">
                  <a16:creationId xmlns:a16="http://schemas.microsoft.com/office/drawing/2014/main" id="{F71BF99B-AFBA-B9A2-5B0D-DC127309955A}"/>
                </a:ext>
              </a:extLst>
            </p:cNvPr>
            <p:cNvCxnSpPr>
              <a:cxnSpLocks/>
            </p:cNvCxnSpPr>
            <p:nvPr/>
          </p:nvCxnSpPr>
          <p:spPr>
            <a:xfrm flipV="1">
              <a:off x="3641740" y="4039495"/>
              <a:ext cx="771222" cy="62472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7" name="直接连接符 506">
              <a:extLst>
                <a:ext uri="{FF2B5EF4-FFF2-40B4-BE49-F238E27FC236}">
                  <a16:creationId xmlns:a16="http://schemas.microsoft.com/office/drawing/2014/main" id="{7C8669CA-F163-A89A-2E28-AC8BA4D6319B}"/>
                </a:ext>
              </a:extLst>
            </p:cNvPr>
            <p:cNvCxnSpPr>
              <a:cxnSpLocks/>
            </p:cNvCxnSpPr>
            <p:nvPr/>
          </p:nvCxnSpPr>
          <p:spPr>
            <a:xfrm flipV="1">
              <a:off x="3628687" y="4024688"/>
              <a:ext cx="334045" cy="64252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8" name="直接连接符 507">
              <a:extLst>
                <a:ext uri="{FF2B5EF4-FFF2-40B4-BE49-F238E27FC236}">
                  <a16:creationId xmlns:a16="http://schemas.microsoft.com/office/drawing/2014/main" id="{88421E07-D538-B24D-4B72-273E2E93A057}"/>
                </a:ext>
              </a:extLst>
            </p:cNvPr>
            <p:cNvCxnSpPr>
              <a:cxnSpLocks/>
            </p:cNvCxnSpPr>
            <p:nvPr/>
          </p:nvCxnSpPr>
          <p:spPr>
            <a:xfrm flipV="1">
              <a:off x="3632215" y="3624469"/>
              <a:ext cx="641283" cy="103586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9" name="直接连接符 508">
              <a:extLst>
                <a:ext uri="{FF2B5EF4-FFF2-40B4-BE49-F238E27FC236}">
                  <a16:creationId xmlns:a16="http://schemas.microsoft.com/office/drawing/2014/main" id="{9B6DF814-E014-7E7B-85B7-91FC6ED016B1}"/>
                </a:ext>
              </a:extLst>
            </p:cNvPr>
            <p:cNvCxnSpPr>
              <a:cxnSpLocks/>
            </p:cNvCxnSpPr>
            <p:nvPr/>
          </p:nvCxnSpPr>
          <p:spPr>
            <a:xfrm flipH="1" flipV="1">
              <a:off x="3443169" y="3730251"/>
              <a:ext cx="206228" cy="93695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0" name="直接连接符 509">
              <a:extLst>
                <a:ext uri="{FF2B5EF4-FFF2-40B4-BE49-F238E27FC236}">
                  <a16:creationId xmlns:a16="http://schemas.microsoft.com/office/drawing/2014/main" id="{C3BB630E-0230-7FAA-D05B-CFAC1FC740AD}"/>
                </a:ext>
              </a:extLst>
            </p:cNvPr>
            <p:cNvCxnSpPr>
              <a:cxnSpLocks/>
            </p:cNvCxnSpPr>
            <p:nvPr/>
          </p:nvCxnSpPr>
          <p:spPr>
            <a:xfrm flipH="1" flipV="1">
              <a:off x="3252700" y="3637854"/>
              <a:ext cx="388606" cy="101783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1" name="直接连接符 510">
              <a:extLst>
                <a:ext uri="{FF2B5EF4-FFF2-40B4-BE49-F238E27FC236}">
                  <a16:creationId xmlns:a16="http://schemas.microsoft.com/office/drawing/2014/main" id="{F9710866-4A52-920F-F21F-B5656B00F84E}"/>
                </a:ext>
              </a:extLst>
            </p:cNvPr>
            <p:cNvCxnSpPr>
              <a:cxnSpLocks/>
            </p:cNvCxnSpPr>
            <p:nvPr/>
          </p:nvCxnSpPr>
          <p:spPr>
            <a:xfrm flipH="1" flipV="1">
              <a:off x="2432358" y="3703186"/>
              <a:ext cx="1207585" cy="95041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2" name="直接连接符 511">
              <a:extLst>
                <a:ext uri="{FF2B5EF4-FFF2-40B4-BE49-F238E27FC236}">
                  <a16:creationId xmlns:a16="http://schemas.microsoft.com/office/drawing/2014/main" id="{D1264BE0-E24E-B3E8-B627-85169BAE3DC0}"/>
                </a:ext>
              </a:extLst>
            </p:cNvPr>
            <p:cNvCxnSpPr>
              <a:cxnSpLocks/>
            </p:cNvCxnSpPr>
            <p:nvPr/>
          </p:nvCxnSpPr>
          <p:spPr>
            <a:xfrm flipH="1" flipV="1">
              <a:off x="2498791" y="4024688"/>
              <a:ext cx="1128105" cy="62214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3" name="直接连接符 512">
              <a:extLst>
                <a:ext uri="{FF2B5EF4-FFF2-40B4-BE49-F238E27FC236}">
                  <a16:creationId xmlns:a16="http://schemas.microsoft.com/office/drawing/2014/main" id="{A65B9A90-193B-5B98-53C6-28CA97B2A25E}"/>
                </a:ext>
              </a:extLst>
            </p:cNvPr>
            <p:cNvCxnSpPr>
              <a:cxnSpLocks/>
            </p:cNvCxnSpPr>
            <p:nvPr/>
          </p:nvCxnSpPr>
          <p:spPr>
            <a:xfrm flipH="1" flipV="1">
              <a:off x="1784601" y="4293731"/>
              <a:ext cx="1850849" cy="35933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4" name="直接连接符 513">
              <a:extLst>
                <a:ext uri="{FF2B5EF4-FFF2-40B4-BE49-F238E27FC236}">
                  <a16:creationId xmlns:a16="http://schemas.microsoft.com/office/drawing/2014/main" id="{8E71FCB3-8542-124D-1E28-BF43F85F56F1}"/>
                </a:ext>
              </a:extLst>
            </p:cNvPr>
            <p:cNvCxnSpPr>
              <a:cxnSpLocks/>
            </p:cNvCxnSpPr>
            <p:nvPr/>
          </p:nvCxnSpPr>
          <p:spPr>
            <a:xfrm flipH="1" flipV="1">
              <a:off x="1782902" y="4368009"/>
              <a:ext cx="1839537" cy="29193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5" name="直接连接符 514">
              <a:extLst>
                <a:ext uri="{FF2B5EF4-FFF2-40B4-BE49-F238E27FC236}">
                  <a16:creationId xmlns:a16="http://schemas.microsoft.com/office/drawing/2014/main" id="{7E13CC6E-A9BB-4B6F-C24F-ED225421D394}"/>
                </a:ext>
              </a:extLst>
            </p:cNvPr>
            <p:cNvCxnSpPr>
              <a:cxnSpLocks/>
            </p:cNvCxnSpPr>
            <p:nvPr/>
          </p:nvCxnSpPr>
          <p:spPr>
            <a:xfrm flipH="1">
              <a:off x="1775962" y="4661224"/>
              <a:ext cx="1857299" cy="1363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6" name="直接连接符 515">
              <a:extLst>
                <a:ext uri="{FF2B5EF4-FFF2-40B4-BE49-F238E27FC236}">
                  <a16:creationId xmlns:a16="http://schemas.microsoft.com/office/drawing/2014/main" id="{9F5E5F53-86BD-F7F7-524A-6F43B30048D0}"/>
                </a:ext>
              </a:extLst>
            </p:cNvPr>
            <p:cNvCxnSpPr>
              <a:cxnSpLocks/>
            </p:cNvCxnSpPr>
            <p:nvPr/>
          </p:nvCxnSpPr>
          <p:spPr>
            <a:xfrm flipH="1">
              <a:off x="1953897" y="4659942"/>
              <a:ext cx="1684864" cy="23727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7" name="直接连接符 516">
              <a:extLst>
                <a:ext uri="{FF2B5EF4-FFF2-40B4-BE49-F238E27FC236}">
                  <a16:creationId xmlns:a16="http://schemas.microsoft.com/office/drawing/2014/main" id="{FF64A377-EDF5-E1E3-7160-90601FB4786A}"/>
                </a:ext>
              </a:extLst>
            </p:cNvPr>
            <p:cNvCxnSpPr>
              <a:cxnSpLocks/>
            </p:cNvCxnSpPr>
            <p:nvPr/>
          </p:nvCxnSpPr>
          <p:spPr>
            <a:xfrm flipH="1">
              <a:off x="1959991" y="4659402"/>
              <a:ext cx="1686911" cy="36889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8" name="直接连接符 517">
              <a:extLst>
                <a:ext uri="{FF2B5EF4-FFF2-40B4-BE49-F238E27FC236}">
                  <a16:creationId xmlns:a16="http://schemas.microsoft.com/office/drawing/2014/main" id="{6E4DA869-4B7A-AF11-9F5A-8121A61D1BC6}"/>
                </a:ext>
              </a:extLst>
            </p:cNvPr>
            <p:cNvCxnSpPr>
              <a:cxnSpLocks/>
            </p:cNvCxnSpPr>
            <p:nvPr/>
          </p:nvCxnSpPr>
          <p:spPr>
            <a:xfrm flipH="1">
              <a:off x="2453726" y="4666282"/>
              <a:ext cx="1198420" cy="111127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9" name="直接连接符 518">
              <a:extLst>
                <a:ext uri="{FF2B5EF4-FFF2-40B4-BE49-F238E27FC236}">
                  <a16:creationId xmlns:a16="http://schemas.microsoft.com/office/drawing/2014/main" id="{4A2733A7-D427-6D04-03A6-05ADA69C8F9E}"/>
                </a:ext>
              </a:extLst>
            </p:cNvPr>
            <p:cNvCxnSpPr>
              <a:cxnSpLocks/>
            </p:cNvCxnSpPr>
            <p:nvPr/>
          </p:nvCxnSpPr>
          <p:spPr>
            <a:xfrm flipH="1">
              <a:off x="3014571" y="4652631"/>
              <a:ext cx="631022" cy="115082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これで、実験用のインスタンスは全て</a:t>
            </a:r>
            <a:r>
              <a:rPr lang="en-US" altLang="zh-CN" sz="1400" dirty="0" err="1"/>
              <a:t>nei</a:t>
            </a:r>
            <a:r>
              <a:rPr lang="ja-JP" altLang="en-US" sz="1400" dirty="0"/>
              <a:t>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57625" y="463400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07" y="502939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426273" y="464842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pic>
        <p:nvPicPr>
          <p:cNvPr id="12" name="图片 11" descr="图示&#10;&#10;描述已自动生成">
            <a:extLst>
              <a:ext uri="{FF2B5EF4-FFF2-40B4-BE49-F238E27FC236}">
                <a16:creationId xmlns:a16="http://schemas.microsoft.com/office/drawing/2014/main" id="{A576D97A-782C-DFE2-5244-17F78BC42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949" y="5046686"/>
            <a:ext cx="2220046" cy="1742518"/>
          </a:xfrm>
          <a:prstGeom prst="rect">
            <a:avLst/>
          </a:prstGeom>
        </p:spPr>
      </p:pic>
      <p:sp>
        <p:nvSpPr>
          <p:cNvPr id="14" name="文本框 13">
            <a:extLst>
              <a:ext uri="{FF2B5EF4-FFF2-40B4-BE49-F238E27FC236}">
                <a16:creationId xmlns:a16="http://schemas.microsoft.com/office/drawing/2014/main" id="{91CE7E00-46FC-FC7E-A770-664122E8B5BD}"/>
              </a:ext>
            </a:extLst>
          </p:cNvPr>
          <p:cNvSpPr txBox="1"/>
          <p:nvPr/>
        </p:nvSpPr>
        <p:spPr>
          <a:xfrm>
            <a:off x="6095999" y="4647698"/>
            <a:ext cx="6446982"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057" y="5042454"/>
            <a:ext cx="2258814" cy="1722971"/>
          </a:xfrm>
          <a:prstGeom prst="rect">
            <a:avLst/>
          </a:prstGeom>
        </p:spPr>
      </p:pic>
    </p:spTree>
    <p:extLst>
      <p:ext uri="{BB962C8B-B14F-4D97-AF65-F5344CB8AC3E}">
        <p14:creationId xmlns:p14="http://schemas.microsoft.com/office/powerpoint/2010/main" val="257430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1400" dirty="0"/>
              <a:t>ボロノイ辺による辺の加える方法</a:t>
            </a:r>
            <a:endParaRPr lang="en-US" altLang="ja-JP" sz="1400" dirty="0"/>
          </a:p>
          <a:p>
            <a:endParaRPr lang="en-US" altLang="zh-CN" sz="1400" dirty="0">
              <a:solidFill>
                <a:srgbClr val="FF0000"/>
              </a:solidFill>
            </a:endParaRPr>
          </a:p>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endParaRPr lang="en-US" altLang="ja-JP" sz="1400" dirty="0"/>
          </a:p>
        </p:txBody>
      </p:sp>
      <p:grpSp>
        <p:nvGrpSpPr>
          <p:cNvPr id="30" name="组合 29">
            <a:extLst>
              <a:ext uri="{FF2B5EF4-FFF2-40B4-BE49-F238E27FC236}">
                <a16:creationId xmlns:a16="http://schemas.microsoft.com/office/drawing/2014/main" id="{E3B0E04F-1255-5090-C02B-F96CEC8393AA}"/>
              </a:ext>
            </a:extLst>
          </p:cNvPr>
          <p:cNvGrpSpPr/>
          <p:nvPr/>
        </p:nvGrpSpPr>
        <p:grpSpPr>
          <a:xfrm>
            <a:off x="448276" y="2021650"/>
            <a:ext cx="3168447" cy="2376335"/>
            <a:chOff x="4331480" y="1419040"/>
            <a:chExt cx="6584847" cy="4938635"/>
          </a:xfrm>
        </p:grpSpPr>
        <p:grpSp>
          <p:nvGrpSpPr>
            <p:cNvPr id="140" name="组合 139">
              <a:extLst>
                <a:ext uri="{FF2B5EF4-FFF2-40B4-BE49-F238E27FC236}">
                  <a16:creationId xmlns:a16="http://schemas.microsoft.com/office/drawing/2014/main" id="{BCA914AF-F35B-798A-97BE-931D28CE1685}"/>
                </a:ext>
              </a:extLst>
            </p:cNvPr>
            <p:cNvGrpSpPr/>
            <p:nvPr/>
          </p:nvGrpSpPr>
          <p:grpSpPr>
            <a:xfrm>
              <a:off x="4331480" y="1419040"/>
              <a:ext cx="6584847" cy="4938635"/>
              <a:chOff x="6243284" y="2322715"/>
              <a:chExt cx="4343815" cy="3257861"/>
            </a:xfrm>
          </p:grpSpPr>
          <p:pic>
            <p:nvPicPr>
              <p:cNvPr id="110" name="图片 109">
                <a:extLst>
                  <a:ext uri="{FF2B5EF4-FFF2-40B4-BE49-F238E27FC236}">
                    <a16:creationId xmlns:a16="http://schemas.microsoft.com/office/drawing/2014/main" id="{64EC16EB-59BB-7D68-7457-10172F9C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111" name="椭圆 110">
                <a:extLst>
                  <a:ext uri="{FF2B5EF4-FFF2-40B4-BE49-F238E27FC236}">
                    <a16:creationId xmlns:a16="http://schemas.microsoft.com/office/drawing/2014/main" id="{6EF48C93-EEDE-804B-5971-CD2D3CC0BAD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48066A4-C20A-8009-F1CC-50EB34976228}"/>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611C57AF-D32C-6B4C-8373-FA470BCB391B}"/>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BAC50E99-9D5E-1563-35EC-89A3C00E6BD7}"/>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5BFB3E27-655D-9D97-D0D2-BA4B31835AA9}"/>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708B667-EA8D-9B26-C4D8-96DDC26C872B}"/>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937C8D-8001-9E13-90DC-FC183005409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C963421-597D-DE15-D85E-87206330EA8B}"/>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AF80ACF7-77C0-D19A-AD49-9F103165CDDE}"/>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7B60A92-C452-DB69-2F64-03E1E4D96BB7}"/>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EAF7F51A-68D9-B21E-38C8-4B838FAE422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DBC69B0A-9CAC-212D-E210-4398C2DFB794}"/>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522800" y="473910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728082" y="5878148"/>
            <a:ext cx="954107" cy="276999"/>
          </a:xfrm>
          <a:prstGeom prst="rect">
            <a:avLst/>
          </a:prstGeom>
          <a:noFill/>
        </p:spPr>
        <p:txBody>
          <a:bodyPr wrap="none" rtlCol="0">
            <a:spAutoFit/>
          </a:bodyPr>
          <a:lstStyle/>
          <a:p>
            <a:r>
              <a:rPr lang="ja-JP" altLang="en-US" sz="1200" dirty="0"/>
              <a:t>三角形分割</a:t>
            </a:r>
            <a:endParaRPr lang="zh-CN" altLang="en-US" sz="1200"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193321" y="5045798"/>
            <a:ext cx="434734" cy="523220"/>
          </a:xfrm>
          <a:prstGeom prst="rect">
            <a:avLst/>
          </a:prstGeom>
          <a:noFill/>
        </p:spPr>
        <p:txBody>
          <a:bodyPr wrap="none" rtlCol="0">
            <a:spAutoFit/>
          </a:bodyPr>
          <a:lstStyle/>
          <a:p>
            <a:r>
              <a:rPr lang="en-US" altLang="zh-CN" sz="2800" b="1" dirty="0"/>
              <a:t>+</a:t>
            </a:r>
            <a:endParaRPr lang="zh-CN" altLang="en-US" sz="2800" b="1" dirty="0"/>
          </a:p>
        </p:txBody>
      </p:sp>
      <p:grpSp>
        <p:nvGrpSpPr>
          <p:cNvPr id="75" name="组合 74">
            <a:extLst>
              <a:ext uri="{FF2B5EF4-FFF2-40B4-BE49-F238E27FC236}">
                <a16:creationId xmlns:a16="http://schemas.microsoft.com/office/drawing/2014/main" id="{90DF8D48-6B86-2603-6691-34F46DCF871B}"/>
              </a:ext>
            </a:extLst>
          </p:cNvPr>
          <p:cNvGrpSpPr/>
          <p:nvPr/>
        </p:nvGrpSpPr>
        <p:grpSpPr>
          <a:xfrm>
            <a:off x="2812624" y="4751546"/>
            <a:ext cx="1480999" cy="1110749"/>
            <a:chOff x="4331480" y="1419040"/>
            <a:chExt cx="6584847" cy="4938635"/>
          </a:xfrm>
        </p:grpSpPr>
        <p:grpSp>
          <p:nvGrpSpPr>
            <p:cNvPr id="76" name="组合 75">
              <a:extLst>
                <a:ext uri="{FF2B5EF4-FFF2-40B4-BE49-F238E27FC236}">
                  <a16:creationId xmlns:a16="http://schemas.microsoft.com/office/drawing/2014/main" id="{25839CF5-E7AF-68EF-7824-FBE731CA2C5D}"/>
                </a:ext>
              </a:extLst>
            </p:cNvPr>
            <p:cNvGrpSpPr/>
            <p:nvPr/>
          </p:nvGrpSpPr>
          <p:grpSpPr>
            <a:xfrm>
              <a:off x="4331480" y="1419040"/>
              <a:ext cx="6584847" cy="4938635"/>
              <a:chOff x="6243284" y="2322715"/>
              <a:chExt cx="4343815" cy="3257861"/>
            </a:xfrm>
          </p:grpSpPr>
          <p:pic>
            <p:nvPicPr>
              <p:cNvPr id="86" name="图片 85">
                <a:extLst>
                  <a:ext uri="{FF2B5EF4-FFF2-40B4-BE49-F238E27FC236}">
                    <a16:creationId xmlns:a16="http://schemas.microsoft.com/office/drawing/2014/main" id="{F2829BCF-B570-F702-5E0E-E6195C460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87" name="椭圆 86">
                <a:extLst>
                  <a:ext uri="{FF2B5EF4-FFF2-40B4-BE49-F238E27FC236}">
                    <a16:creationId xmlns:a16="http://schemas.microsoft.com/office/drawing/2014/main" id="{FA4FC5E1-E908-FEFB-D8AA-A17AE994DE1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4CC73253-D9E5-8960-78EF-815B2FD77E6A}"/>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D70610B7-BA86-4956-22DB-07334DA82A78}"/>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7" name="直接连接符 76">
              <a:extLst>
                <a:ext uri="{FF2B5EF4-FFF2-40B4-BE49-F238E27FC236}">
                  <a16:creationId xmlns:a16="http://schemas.microsoft.com/office/drawing/2014/main" id="{C28FF1E1-C57F-B65F-6427-373B9F65DFCF}"/>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78" name="直接连接符 77">
              <a:extLst>
                <a:ext uri="{FF2B5EF4-FFF2-40B4-BE49-F238E27FC236}">
                  <a16:creationId xmlns:a16="http://schemas.microsoft.com/office/drawing/2014/main" id="{55D389F5-2422-9C35-DB6E-07B0F0C83525}"/>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8849CED4-9956-31A4-98E5-EE21CD749383}"/>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14CF2D9-1315-F8AC-95FF-AAF71E49986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271DDF9F-BB57-6A08-22C6-71644B30435A}"/>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2" name="直接连接符 81">
              <a:extLst>
                <a:ext uri="{FF2B5EF4-FFF2-40B4-BE49-F238E27FC236}">
                  <a16:creationId xmlns:a16="http://schemas.microsoft.com/office/drawing/2014/main" id="{8BB46191-D97B-2370-98DD-F2964407436B}"/>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C39CF123-CA84-8506-D53A-CF3AD1005CB9}"/>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EF2E75F3-4F79-62C6-76E6-3A766FE3D07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85" name="椭圆 84">
              <a:extLst>
                <a:ext uri="{FF2B5EF4-FFF2-40B4-BE49-F238E27FC236}">
                  <a16:creationId xmlns:a16="http://schemas.microsoft.com/office/drawing/2014/main" id="{D91B491B-C665-6C04-F21E-4A313BEEFA90}"/>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文本框 90">
            <a:extLst>
              <a:ext uri="{FF2B5EF4-FFF2-40B4-BE49-F238E27FC236}">
                <a16:creationId xmlns:a16="http://schemas.microsoft.com/office/drawing/2014/main" id="{B64D04CC-D277-6764-207D-C0DF1C1E4C99}"/>
              </a:ext>
            </a:extLst>
          </p:cNvPr>
          <p:cNvSpPr txBox="1"/>
          <p:nvPr/>
        </p:nvSpPr>
        <p:spPr>
          <a:xfrm>
            <a:off x="-575542" y="6347962"/>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255319" y="2352927"/>
            <a:ext cx="2379177" cy="307777"/>
          </a:xfrm>
          <a:prstGeom prst="rect">
            <a:avLst/>
          </a:prstGeom>
          <a:noFill/>
        </p:spPr>
        <p:txBody>
          <a:bodyPr wrap="none" rtlCol="0">
            <a:spAutoFit/>
          </a:bodyPr>
          <a:lstStyle/>
          <a:p>
            <a:r>
              <a:rPr lang="ja-JP" altLang="en-US" sz="1400" b="1" dirty="0"/>
              <a:t>ドロネー三角形分割</a:t>
            </a:r>
            <a:r>
              <a:rPr lang="ja-JP" altLang="en-US" sz="1400" dirty="0"/>
              <a:t> </a:t>
            </a:r>
            <a:r>
              <a:rPr lang="en-US" altLang="ja-JP" sz="1400" dirty="0"/>
              <a:t>+ </a:t>
            </a:r>
            <a:r>
              <a:rPr lang="ja-JP" altLang="en-US" sz="1400" b="1" dirty="0">
                <a:solidFill>
                  <a:srgbClr val="FF0000"/>
                </a:solidFill>
              </a:rPr>
              <a:t>一つ</a:t>
            </a:r>
            <a:endParaRPr lang="zh-CN" altLang="en-US" sz="1400" dirty="0"/>
          </a:p>
        </p:txBody>
      </p:sp>
    </p:spTree>
    <p:extLst>
      <p:ext uri="{BB962C8B-B14F-4D97-AF65-F5344CB8AC3E}">
        <p14:creationId xmlns:p14="http://schemas.microsoft.com/office/powerpoint/2010/main" val="33185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98488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seg</a:t>
            </a:r>
            <a:r>
              <a:rPr lang="ja-JP" altLang="en-US" sz="1600" b="1" dirty="0"/>
              <a:t>方法</a:t>
            </a:r>
            <a:endParaRPr lang="en-US" altLang="ja-JP" sz="1600" b="1" dirty="0"/>
          </a:p>
          <a:p>
            <a:r>
              <a:rPr lang="ja-JP" altLang="en-US" sz="1400" dirty="0"/>
              <a:t>ボロノイ辺による辺の加える方法</a:t>
            </a:r>
            <a:endParaRPr lang="en-US" altLang="zh-CN" sz="1400" dirty="0">
              <a:solidFill>
                <a:srgbClr val="FF0000"/>
              </a:solidFill>
            </a:endParaRPr>
          </a:p>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endParaRPr lang="en-US" altLang="ja-JP" sz="1400" dirty="0"/>
          </a:p>
        </p:txBody>
      </p:sp>
      <p:grpSp>
        <p:nvGrpSpPr>
          <p:cNvPr id="30" name="组合 29">
            <a:extLst>
              <a:ext uri="{FF2B5EF4-FFF2-40B4-BE49-F238E27FC236}">
                <a16:creationId xmlns:a16="http://schemas.microsoft.com/office/drawing/2014/main" id="{E3B0E04F-1255-5090-C02B-F96CEC8393AA}"/>
              </a:ext>
            </a:extLst>
          </p:cNvPr>
          <p:cNvGrpSpPr/>
          <p:nvPr/>
        </p:nvGrpSpPr>
        <p:grpSpPr>
          <a:xfrm>
            <a:off x="448276" y="2021650"/>
            <a:ext cx="3168447" cy="2376335"/>
            <a:chOff x="4331480" y="1419040"/>
            <a:chExt cx="6584847" cy="4938635"/>
          </a:xfrm>
        </p:grpSpPr>
        <p:grpSp>
          <p:nvGrpSpPr>
            <p:cNvPr id="140" name="组合 139">
              <a:extLst>
                <a:ext uri="{FF2B5EF4-FFF2-40B4-BE49-F238E27FC236}">
                  <a16:creationId xmlns:a16="http://schemas.microsoft.com/office/drawing/2014/main" id="{BCA914AF-F35B-798A-97BE-931D28CE1685}"/>
                </a:ext>
              </a:extLst>
            </p:cNvPr>
            <p:cNvGrpSpPr/>
            <p:nvPr/>
          </p:nvGrpSpPr>
          <p:grpSpPr>
            <a:xfrm>
              <a:off x="4331480" y="1419040"/>
              <a:ext cx="6584847" cy="4938635"/>
              <a:chOff x="6243284" y="2322715"/>
              <a:chExt cx="4343815" cy="3257861"/>
            </a:xfrm>
          </p:grpSpPr>
          <p:pic>
            <p:nvPicPr>
              <p:cNvPr id="110" name="图片 109">
                <a:extLst>
                  <a:ext uri="{FF2B5EF4-FFF2-40B4-BE49-F238E27FC236}">
                    <a16:creationId xmlns:a16="http://schemas.microsoft.com/office/drawing/2014/main" id="{64EC16EB-59BB-7D68-7457-10172F9C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111" name="椭圆 110">
                <a:extLst>
                  <a:ext uri="{FF2B5EF4-FFF2-40B4-BE49-F238E27FC236}">
                    <a16:creationId xmlns:a16="http://schemas.microsoft.com/office/drawing/2014/main" id="{6EF48C93-EEDE-804B-5971-CD2D3CC0BAD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48066A4-C20A-8009-F1CC-50EB34976228}"/>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611C57AF-D32C-6B4C-8373-FA470BCB391B}"/>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BAC50E99-9D5E-1563-35EC-89A3C00E6BD7}"/>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5BFB3E27-655D-9D97-D0D2-BA4B31835AA9}"/>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708B667-EA8D-9B26-C4D8-96DDC26C872B}"/>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937C8D-8001-9E13-90DC-FC183005409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C963421-597D-DE15-D85E-87206330EA8B}"/>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AF80ACF7-77C0-D19A-AD49-9F103165CDDE}"/>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7B60A92-C452-DB69-2F64-03E1E4D96BB7}"/>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EAF7F51A-68D9-B21E-38C8-4B838FAE422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DBC69B0A-9CAC-212D-E210-4398C2DFB794}"/>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endParaRPr lang="en-US" altLang="ja-JP" sz="1400" dirty="0"/>
          </a:p>
        </p:txBody>
      </p:sp>
      <p:grpSp>
        <p:nvGrpSpPr>
          <p:cNvPr id="64" name="组合 63">
            <a:extLst>
              <a:ext uri="{FF2B5EF4-FFF2-40B4-BE49-F238E27FC236}">
                <a16:creationId xmlns:a16="http://schemas.microsoft.com/office/drawing/2014/main" id="{5CC8FF71-E719-63D5-6E87-5CEE160CE6F2}"/>
              </a:ext>
            </a:extLst>
          </p:cNvPr>
          <p:cNvGrpSpPr/>
          <p:nvPr/>
        </p:nvGrpSpPr>
        <p:grpSpPr>
          <a:xfrm>
            <a:off x="4361183" y="2020683"/>
            <a:ext cx="3168448" cy="2376335"/>
            <a:chOff x="4934009" y="1785609"/>
            <a:chExt cx="6168074" cy="4626055"/>
          </a:xfrm>
        </p:grpSpPr>
        <p:grpSp>
          <p:nvGrpSpPr>
            <p:cNvPr id="33" name="组合 32">
              <a:extLst>
                <a:ext uri="{FF2B5EF4-FFF2-40B4-BE49-F238E27FC236}">
                  <a16:creationId xmlns:a16="http://schemas.microsoft.com/office/drawing/2014/main" id="{992563C9-EF64-16B6-D03B-FF47F97ECA2B}"/>
                </a:ext>
              </a:extLst>
            </p:cNvPr>
            <p:cNvGrpSpPr/>
            <p:nvPr/>
          </p:nvGrpSpPr>
          <p:grpSpPr>
            <a:xfrm>
              <a:off x="4934009" y="1785609"/>
              <a:ext cx="6168074" cy="4626055"/>
              <a:chOff x="6243284" y="2322715"/>
              <a:chExt cx="4343815" cy="3257861"/>
            </a:xfrm>
          </p:grpSpPr>
          <p:pic>
            <p:nvPicPr>
              <p:cNvPr id="34" name="图片 33">
                <a:extLst>
                  <a:ext uri="{FF2B5EF4-FFF2-40B4-BE49-F238E27FC236}">
                    <a16:creationId xmlns:a16="http://schemas.microsoft.com/office/drawing/2014/main" id="{18C1C414-2CA5-05F2-9FEA-48CF90FC8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8" name="椭圆 37">
                <a:extLst>
                  <a:ext uri="{FF2B5EF4-FFF2-40B4-BE49-F238E27FC236}">
                    <a16:creationId xmlns:a16="http://schemas.microsoft.com/office/drawing/2014/main" id="{6FD353AA-2651-FB48-5B30-482B8147B285}"/>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9E2B680-4B69-6984-6730-2EB8094AEB60}"/>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连接符 39">
                <a:extLst>
                  <a:ext uri="{FF2B5EF4-FFF2-40B4-BE49-F238E27FC236}">
                    <a16:creationId xmlns:a16="http://schemas.microsoft.com/office/drawing/2014/main" id="{D9453026-AD2A-E0B3-C291-7310DF6E47D9}"/>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739609D-4425-F859-08FC-D25400D178F7}"/>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a16="http://schemas.microsoft.com/office/drawing/2014/main" id="{06BF4DBF-9F2C-9885-CDAB-2663896EF76F}"/>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3C1B22F5-553F-68E1-5567-EF61D864709D}"/>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4D436A2-595F-7633-DD16-581454FB8C32}"/>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418E18C3-775D-3124-87D5-6C63DA17FCCA}"/>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20A6C72F-BD3A-B0D2-51F9-CB073BC33B5D}"/>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a:extLst>
                <a:ext uri="{FF2B5EF4-FFF2-40B4-BE49-F238E27FC236}">
                  <a16:creationId xmlns:a16="http://schemas.microsoft.com/office/drawing/2014/main" id="{BF62784D-444E-9705-C200-AF0439D03CEE}"/>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grpSp>
        <p:nvGrpSpPr>
          <p:cNvPr id="149" name="组合 148">
            <a:extLst>
              <a:ext uri="{FF2B5EF4-FFF2-40B4-BE49-F238E27FC236}">
                <a16:creationId xmlns:a16="http://schemas.microsoft.com/office/drawing/2014/main" id="{CD601A7B-47B6-D40E-DFC4-FFB459C7B20C}"/>
              </a:ext>
            </a:extLst>
          </p:cNvPr>
          <p:cNvGrpSpPr/>
          <p:nvPr/>
        </p:nvGrpSpPr>
        <p:grpSpPr>
          <a:xfrm>
            <a:off x="446376" y="4948938"/>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1658" y="6087980"/>
            <a:ext cx="954107" cy="276999"/>
          </a:xfrm>
          <a:prstGeom prst="rect">
            <a:avLst/>
          </a:prstGeom>
          <a:noFill/>
        </p:spPr>
        <p:txBody>
          <a:bodyPr wrap="none" rtlCol="0">
            <a:spAutoFit/>
          </a:bodyPr>
          <a:lstStyle/>
          <a:p>
            <a:r>
              <a:rPr lang="ja-JP" altLang="en-US" sz="1200" dirty="0"/>
              <a:t>三角形分割</a:t>
            </a:r>
            <a:endParaRPr lang="zh-CN" altLang="en-US" sz="1200"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383447" y="5212489"/>
            <a:ext cx="434734" cy="523220"/>
          </a:xfrm>
          <a:prstGeom prst="rect">
            <a:avLst/>
          </a:prstGeom>
          <a:noFill/>
        </p:spPr>
        <p:txBody>
          <a:bodyPr wrap="none" rtlCol="0">
            <a:spAutoFit/>
          </a:bodyPr>
          <a:lstStyle/>
          <a:p>
            <a:r>
              <a:rPr lang="en-US" altLang="zh-CN" sz="2800" b="1" dirty="0"/>
              <a:t>+</a:t>
            </a:r>
            <a:endParaRPr lang="zh-CN" altLang="en-US" sz="2800" b="1" dirty="0"/>
          </a:p>
        </p:txBody>
      </p:sp>
      <p:grpSp>
        <p:nvGrpSpPr>
          <p:cNvPr id="321" name="组合 320">
            <a:extLst>
              <a:ext uri="{FF2B5EF4-FFF2-40B4-BE49-F238E27FC236}">
                <a16:creationId xmlns:a16="http://schemas.microsoft.com/office/drawing/2014/main" id="{2E58B66F-5A76-C282-BAA5-2FCF563F5CCC}"/>
              </a:ext>
            </a:extLst>
          </p:cNvPr>
          <p:cNvGrpSpPr/>
          <p:nvPr/>
        </p:nvGrpSpPr>
        <p:grpSpPr>
          <a:xfrm>
            <a:off x="2736200" y="4961378"/>
            <a:ext cx="1480999" cy="1110749"/>
            <a:chOff x="4331480" y="1419040"/>
            <a:chExt cx="6584847" cy="4938635"/>
          </a:xfrm>
        </p:grpSpPr>
        <p:grpSp>
          <p:nvGrpSpPr>
            <p:cNvPr id="323" name="组合 322">
              <a:extLst>
                <a:ext uri="{FF2B5EF4-FFF2-40B4-BE49-F238E27FC236}">
                  <a16:creationId xmlns:a16="http://schemas.microsoft.com/office/drawing/2014/main" id="{3DA577C4-5D63-282D-0864-4E73A6486C17}"/>
                </a:ext>
              </a:extLst>
            </p:cNvPr>
            <p:cNvGrpSpPr/>
            <p:nvPr/>
          </p:nvGrpSpPr>
          <p:grpSpPr>
            <a:xfrm>
              <a:off x="4331480" y="1419040"/>
              <a:ext cx="6584847" cy="4938635"/>
              <a:chOff x="6243284" y="2322715"/>
              <a:chExt cx="4343815" cy="3257861"/>
            </a:xfrm>
          </p:grpSpPr>
          <p:pic>
            <p:nvPicPr>
              <p:cNvPr id="338" name="图片 337">
                <a:extLst>
                  <a:ext uri="{FF2B5EF4-FFF2-40B4-BE49-F238E27FC236}">
                    <a16:creationId xmlns:a16="http://schemas.microsoft.com/office/drawing/2014/main" id="{B62DC3EB-9565-52DB-DB14-FB4027D06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39" name="椭圆 338">
                <a:extLst>
                  <a:ext uri="{FF2B5EF4-FFF2-40B4-BE49-F238E27FC236}">
                    <a16:creationId xmlns:a16="http://schemas.microsoft.com/office/drawing/2014/main" id="{1BAB58C2-60D3-B1E1-F660-89D02CBF36F3}"/>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708979B8-15CE-EB6E-FC99-21ED79618F2B}"/>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a:extLst>
                  <a:ext uri="{FF2B5EF4-FFF2-40B4-BE49-F238E27FC236}">
                    <a16:creationId xmlns:a16="http://schemas.microsoft.com/office/drawing/2014/main" id="{890753F6-A810-A38F-A554-05FD25ECB919}"/>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24" name="直接连接符 323">
              <a:extLst>
                <a:ext uri="{FF2B5EF4-FFF2-40B4-BE49-F238E27FC236}">
                  <a16:creationId xmlns:a16="http://schemas.microsoft.com/office/drawing/2014/main" id="{334E51CB-2E2A-F260-7584-6D1339BF5699}"/>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1027C38C-FC5E-E114-1B0D-99D66D0A6CAB}"/>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7" name="椭圆 326">
              <a:extLst>
                <a:ext uri="{FF2B5EF4-FFF2-40B4-BE49-F238E27FC236}">
                  <a16:creationId xmlns:a16="http://schemas.microsoft.com/office/drawing/2014/main" id="{BE9EFC64-4DB1-A7BA-7FB3-BABFB3EAB15F}"/>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6F357B60-3A9A-2E35-2A8A-358A97BD23C1}"/>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0" name="直接连接符 329">
              <a:extLst>
                <a:ext uri="{FF2B5EF4-FFF2-40B4-BE49-F238E27FC236}">
                  <a16:creationId xmlns:a16="http://schemas.microsoft.com/office/drawing/2014/main" id="{D5077D07-E92B-96CE-0960-CDB35A5F8ED5}"/>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14E41587-B53C-E105-2433-03883FC808D0}"/>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3" name="椭圆 332">
              <a:extLst>
                <a:ext uri="{FF2B5EF4-FFF2-40B4-BE49-F238E27FC236}">
                  <a16:creationId xmlns:a16="http://schemas.microsoft.com/office/drawing/2014/main" id="{2928FA60-8136-9286-9A37-D47C86002F96}"/>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直接连接符 334">
              <a:extLst>
                <a:ext uri="{FF2B5EF4-FFF2-40B4-BE49-F238E27FC236}">
                  <a16:creationId xmlns:a16="http://schemas.microsoft.com/office/drawing/2014/main" id="{BB057AB0-C7EF-A85A-12A5-F5B4FE4196BC}"/>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336" name="椭圆 335">
              <a:extLst>
                <a:ext uri="{FF2B5EF4-FFF2-40B4-BE49-F238E27FC236}">
                  <a16:creationId xmlns:a16="http://schemas.microsoft.com/office/drawing/2014/main" id="{A5A7A23D-C0B0-24E4-972E-612A7620ACA0}"/>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55C28DE9-6168-CF72-1515-865C511B552D}"/>
              </a:ext>
            </a:extLst>
          </p:cNvPr>
          <p:cNvGrpSpPr/>
          <p:nvPr/>
        </p:nvGrpSpPr>
        <p:grpSpPr>
          <a:xfrm>
            <a:off x="4901684" y="4885764"/>
            <a:ext cx="1549026" cy="1161770"/>
            <a:chOff x="4934009" y="1785609"/>
            <a:chExt cx="6168074" cy="4626055"/>
          </a:xfrm>
        </p:grpSpPr>
        <p:grpSp>
          <p:nvGrpSpPr>
            <p:cNvPr id="6" name="组合 5">
              <a:extLst>
                <a:ext uri="{FF2B5EF4-FFF2-40B4-BE49-F238E27FC236}">
                  <a16:creationId xmlns:a16="http://schemas.microsoft.com/office/drawing/2014/main" id="{618555BC-6B26-4066-339B-1A731087345E}"/>
                </a:ext>
              </a:extLst>
            </p:cNvPr>
            <p:cNvGrpSpPr/>
            <p:nvPr/>
          </p:nvGrpSpPr>
          <p:grpSpPr>
            <a:xfrm>
              <a:off x="4934009" y="1785609"/>
              <a:ext cx="6168074" cy="4626055"/>
              <a:chOff x="6243284" y="2322715"/>
              <a:chExt cx="4343815" cy="3257861"/>
            </a:xfrm>
          </p:grpSpPr>
          <p:pic>
            <p:nvPicPr>
              <p:cNvPr id="20" name="图片 19">
                <a:extLst>
                  <a:ext uri="{FF2B5EF4-FFF2-40B4-BE49-F238E27FC236}">
                    <a16:creationId xmlns:a16="http://schemas.microsoft.com/office/drawing/2014/main" id="{D4CEAE44-5ACC-EEA7-36C4-814497C84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21" name="椭圆 20">
                <a:extLst>
                  <a:ext uri="{FF2B5EF4-FFF2-40B4-BE49-F238E27FC236}">
                    <a16:creationId xmlns:a16="http://schemas.microsoft.com/office/drawing/2014/main" id="{46F127C2-F305-522C-047D-A0CDB9D7E278}"/>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D1B3957-3CBD-E090-8507-EEA5827259B4}"/>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a:extLst>
                  <a:ext uri="{FF2B5EF4-FFF2-40B4-BE49-F238E27FC236}">
                    <a16:creationId xmlns:a16="http://schemas.microsoft.com/office/drawing/2014/main" id="{29FDAE66-1F87-B0AE-72D9-703153A7FE12}"/>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584E246-7816-B108-DBCD-F3D269172817}"/>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a:extLst>
                <a:ext uri="{FF2B5EF4-FFF2-40B4-BE49-F238E27FC236}">
                  <a16:creationId xmlns:a16="http://schemas.microsoft.com/office/drawing/2014/main" id="{A9EA4C30-470A-74D2-BB8C-E5FD38E457BF}"/>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752E5365-4F8E-B0B8-9045-B49869001823}"/>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587C552-A23E-38AD-4F76-943814C89702}"/>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2F4FC407-630C-1A97-0084-9C8FE2231810}"/>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F726973D-AE82-D6D9-1171-9CD9A73025A0}"/>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1EA65FAB-D909-2DA5-01F5-4A8281ECCE5D}"/>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sp>
        <p:nvSpPr>
          <p:cNvPr id="26" name="文本框 25">
            <a:extLst>
              <a:ext uri="{FF2B5EF4-FFF2-40B4-BE49-F238E27FC236}">
                <a16:creationId xmlns:a16="http://schemas.microsoft.com/office/drawing/2014/main" id="{8F31ADA6-A8AD-2143-ACDE-B5A2164DE9E9}"/>
              </a:ext>
            </a:extLst>
          </p:cNvPr>
          <p:cNvSpPr txBox="1"/>
          <p:nvPr/>
        </p:nvSpPr>
        <p:spPr>
          <a:xfrm>
            <a:off x="-61000" y="6367679"/>
            <a:ext cx="6096000" cy="307777"/>
          </a:xfrm>
          <a:prstGeom prst="rect">
            <a:avLst/>
          </a:prstGeom>
          <a:noFill/>
        </p:spPr>
        <p:txBody>
          <a:bodyPr wrap="square">
            <a:spAutoFit/>
          </a:bodyPr>
          <a:lstStyle/>
          <a:p>
            <a:pPr algn="ctr"/>
            <a:r>
              <a:rPr lang="ja-JP" altLang="en-US" sz="1400" dirty="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114361" y="1627583"/>
            <a:ext cx="2962671" cy="307777"/>
          </a:xfrm>
          <a:prstGeom prst="rect">
            <a:avLst/>
          </a:prstGeom>
          <a:noFill/>
        </p:spPr>
        <p:txBody>
          <a:bodyPr wrap="none" rtlCol="0">
            <a:spAutoFit/>
          </a:bodyPr>
          <a:lstStyle/>
          <a:p>
            <a:r>
              <a:rPr lang="ja-JP" altLang="en-US" sz="1400" b="1" dirty="0"/>
              <a:t>ドロネー三角形分割</a:t>
            </a:r>
            <a:r>
              <a:rPr lang="ja-JP" altLang="en-US" sz="1400" dirty="0"/>
              <a:t> </a:t>
            </a:r>
            <a:r>
              <a:rPr lang="en-US" altLang="ja-JP" sz="1400" dirty="0"/>
              <a:t>+ </a:t>
            </a:r>
            <a:r>
              <a:rPr lang="ja-JP" altLang="en-US" sz="1400" b="1" dirty="0">
                <a:solidFill>
                  <a:srgbClr val="FF0000"/>
                </a:solidFill>
              </a:rPr>
              <a:t>一つ </a:t>
            </a:r>
            <a:r>
              <a:rPr lang="en-US" altLang="ja-JP" sz="1400" b="1" dirty="0"/>
              <a:t>+</a:t>
            </a:r>
            <a:r>
              <a:rPr lang="en-US" altLang="ja-JP" sz="1400" b="1" dirty="0">
                <a:solidFill>
                  <a:srgbClr val="FF0000"/>
                </a:solidFill>
              </a:rPr>
              <a:t> </a:t>
            </a:r>
            <a:r>
              <a:rPr lang="ja-JP" altLang="en-US" sz="1400" b="1" dirty="0">
                <a:solidFill>
                  <a:srgbClr val="00B050"/>
                </a:solidFill>
              </a:rPr>
              <a:t>二つ</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Tree>
    <p:extLst>
      <p:ext uri="{BB962C8B-B14F-4D97-AF65-F5344CB8AC3E}">
        <p14:creationId xmlns:p14="http://schemas.microsoft.com/office/powerpoint/2010/main" val="93433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98488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seg</a:t>
            </a:r>
            <a:r>
              <a:rPr lang="ja-JP" altLang="en-US" sz="1600" b="1" dirty="0"/>
              <a:t>方法</a:t>
            </a:r>
            <a:endParaRPr lang="en-US" altLang="ja-JP" sz="1600" b="1" dirty="0"/>
          </a:p>
          <a:p>
            <a:r>
              <a:rPr lang="ja-JP" altLang="en-US" sz="1400" dirty="0"/>
              <a:t>ボロノイ辺による辺の加える方法</a:t>
            </a:r>
            <a:endParaRPr lang="en-US" altLang="zh-CN" sz="1400" dirty="0">
              <a:solidFill>
                <a:srgbClr val="FF0000"/>
              </a:solidFill>
            </a:endParaRPr>
          </a:p>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endParaRPr lang="en-US" altLang="ja-JP" sz="1400" dirty="0"/>
          </a:p>
        </p:txBody>
      </p:sp>
      <p:grpSp>
        <p:nvGrpSpPr>
          <p:cNvPr id="30" name="组合 29">
            <a:extLst>
              <a:ext uri="{FF2B5EF4-FFF2-40B4-BE49-F238E27FC236}">
                <a16:creationId xmlns:a16="http://schemas.microsoft.com/office/drawing/2014/main" id="{E3B0E04F-1255-5090-C02B-F96CEC8393AA}"/>
              </a:ext>
            </a:extLst>
          </p:cNvPr>
          <p:cNvGrpSpPr/>
          <p:nvPr/>
        </p:nvGrpSpPr>
        <p:grpSpPr>
          <a:xfrm>
            <a:off x="448276" y="2021650"/>
            <a:ext cx="3168447" cy="2376335"/>
            <a:chOff x="4331480" y="1419040"/>
            <a:chExt cx="6584847" cy="4938635"/>
          </a:xfrm>
        </p:grpSpPr>
        <p:grpSp>
          <p:nvGrpSpPr>
            <p:cNvPr id="140" name="组合 139">
              <a:extLst>
                <a:ext uri="{FF2B5EF4-FFF2-40B4-BE49-F238E27FC236}">
                  <a16:creationId xmlns:a16="http://schemas.microsoft.com/office/drawing/2014/main" id="{BCA914AF-F35B-798A-97BE-931D28CE1685}"/>
                </a:ext>
              </a:extLst>
            </p:cNvPr>
            <p:cNvGrpSpPr/>
            <p:nvPr/>
          </p:nvGrpSpPr>
          <p:grpSpPr>
            <a:xfrm>
              <a:off x="4331480" y="1419040"/>
              <a:ext cx="6584847" cy="4938635"/>
              <a:chOff x="6243284" y="2322715"/>
              <a:chExt cx="4343815" cy="3257861"/>
            </a:xfrm>
          </p:grpSpPr>
          <p:pic>
            <p:nvPicPr>
              <p:cNvPr id="110" name="图片 109">
                <a:extLst>
                  <a:ext uri="{FF2B5EF4-FFF2-40B4-BE49-F238E27FC236}">
                    <a16:creationId xmlns:a16="http://schemas.microsoft.com/office/drawing/2014/main" id="{64EC16EB-59BB-7D68-7457-10172F9C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111" name="椭圆 110">
                <a:extLst>
                  <a:ext uri="{FF2B5EF4-FFF2-40B4-BE49-F238E27FC236}">
                    <a16:creationId xmlns:a16="http://schemas.microsoft.com/office/drawing/2014/main" id="{6EF48C93-EEDE-804B-5971-CD2D3CC0BAD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48066A4-C20A-8009-F1CC-50EB34976228}"/>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611C57AF-D32C-6B4C-8373-FA470BCB391B}"/>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BAC50E99-9D5E-1563-35EC-89A3C00E6BD7}"/>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5BFB3E27-655D-9D97-D0D2-BA4B31835AA9}"/>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708B667-EA8D-9B26-C4D8-96DDC26C872B}"/>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937C8D-8001-9E13-90DC-FC183005409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C963421-597D-DE15-D85E-87206330EA8B}"/>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AF80ACF7-77C0-D19A-AD49-9F103165CDDE}"/>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7B60A92-C452-DB69-2F64-03E1E4D96BB7}"/>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EAF7F51A-68D9-B21E-38C8-4B838FAE422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DBC69B0A-9CAC-212D-E210-4398C2DFB794}"/>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A33622F6-1F94-DCC0-A544-C7EAC4AEF577}"/>
              </a:ext>
            </a:extLst>
          </p:cNvPr>
          <p:cNvSpPr txBox="1"/>
          <p:nvPr/>
        </p:nvSpPr>
        <p:spPr>
          <a:xfrm>
            <a:off x="4293810" y="1263074"/>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endParaRPr lang="en-US" altLang="ja-JP" sz="1400" dirty="0"/>
          </a:p>
        </p:txBody>
      </p:sp>
      <p:grpSp>
        <p:nvGrpSpPr>
          <p:cNvPr id="64" name="组合 63">
            <a:extLst>
              <a:ext uri="{FF2B5EF4-FFF2-40B4-BE49-F238E27FC236}">
                <a16:creationId xmlns:a16="http://schemas.microsoft.com/office/drawing/2014/main" id="{5CC8FF71-E719-63D5-6E87-5CEE160CE6F2}"/>
              </a:ext>
            </a:extLst>
          </p:cNvPr>
          <p:cNvGrpSpPr/>
          <p:nvPr/>
        </p:nvGrpSpPr>
        <p:grpSpPr>
          <a:xfrm>
            <a:off x="4361183" y="2020683"/>
            <a:ext cx="3168448" cy="2376335"/>
            <a:chOff x="4934009" y="1785609"/>
            <a:chExt cx="6168074" cy="4626055"/>
          </a:xfrm>
        </p:grpSpPr>
        <p:grpSp>
          <p:nvGrpSpPr>
            <p:cNvPr id="33" name="组合 32">
              <a:extLst>
                <a:ext uri="{FF2B5EF4-FFF2-40B4-BE49-F238E27FC236}">
                  <a16:creationId xmlns:a16="http://schemas.microsoft.com/office/drawing/2014/main" id="{992563C9-EF64-16B6-D03B-FF47F97ECA2B}"/>
                </a:ext>
              </a:extLst>
            </p:cNvPr>
            <p:cNvGrpSpPr/>
            <p:nvPr/>
          </p:nvGrpSpPr>
          <p:grpSpPr>
            <a:xfrm>
              <a:off x="4934009" y="1785609"/>
              <a:ext cx="6168074" cy="4626055"/>
              <a:chOff x="6243284" y="2322715"/>
              <a:chExt cx="4343815" cy="3257861"/>
            </a:xfrm>
          </p:grpSpPr>
          <p:pic>
            <p:nvPicPr>
              <p:cNvPr id="34" name="图片 33">
                <a:extLst>
                  <a:ext uri="{FF2B5EF4-FFF2-40B4-BE49-F238E27FC236}">
                    <a16:creationId xmlns:a16="http://schemas.microsoft.com/office/drawing/2014/main" id="{18C1C414-2CA5-05F2-9FEA-48CF90FC8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8" name="椭圆 37">
                <a:extLst>
                  <a:ext uri="{FF2B5EF4-FFF2-40B4-BE49-F238E27FC236}">
                    <a16:creationId xmlns:a16="http://schemas.microsoft.com/office/drawing/2014/main" id="{6FD353AA-2651-FB48-5B30-482B8147B285}"/>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9E2B680-4B69-6984-6730-2EB8094AEB60}"/>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连接符 39">
                <a:extLst>
                  <a:ext uri="{FF2B5EF4-FFF2-40B4-BE49-F238E27FC236}">
                    <a16:creationId xmlns:a16="http://schemas.microsoft.com/office/drawing/2014/main" id="{D9453026-AD2A-E0B3-C291-7310DF6E47D9}"/>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739609D-4425-F859-08FC-D25400D178F7}"/>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a16="http://schemas.microsoft.com/office/drawing/2014/main" id="{06BF4DBF-9F2C-9885-CDAB-2663896EF76F}"/>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3C1B22F5-553F-68E1-5567-EF61D864709D}"/>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4D436A2-595F-7633-DD16-581454FB8C32}"/>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418E18C3-775D-3124-87D5-6C63DA17FCCA}"/>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20A6C72F-BD3A-B0D2-51F9-CB073BC33B5D}"/>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a:extLst>
                <a:ext uri="{FF2B5EF4-FFF2-40B4-BE49-F238E27FC236}">
                  <a16:creationId xmlns:a16="http://schemas.microsoft.com/office/drawing/2014/main" id="{BF62784D-444E-9705-C200-AF0439D03CEE}"/>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sp>
        <p:nvSpPr>
          <p:cNvPr id="66" name="文本框 65">
            <a:extLst>
              <a:ext uri="{FF2B5EF4-FFF2-40B4-BE49-F238E27FC236}">
                <a16:creationId xmlns:a16="http://schemas.microsoft.com/office/drawing/2014/main" id="{E838AEA6-6023-1914-8FEA-7B79186CEA0E}"/>
              </a:ext>
            </a:extLst>
          </p:cNvPr>
          <p:cNvSpPr txBox="1"/>
          <p:nvPr/>
        </p:nvSpPr>
        <p:spPr>
          <a:xfrm>
            <a:off x="8196849" y="1250130"/>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endParaRPr lang="zh-CN" altLang="en-US" sz="1400" dirty="0"/>
          </a:p>
        </p:txBody>
      </p:sp>
      <p:grpSp>
        <p:nvGrpSpPr>
          <p:cNvPr id="145" name="组合 144">
            <a:extLst>
              <a:ext uri="{FF2B5EF4-FFF2-40B4-BE49-F238E27FC236}">
                <a16:creationId xmlns:a16="http://schemas.microsoft.com/office/drawing/2014/main" id="{66D94447-0079-D37E-18F5-1F03EE0F570D}"/>
              </a:ext>
            </a:extLst>
          </p:cNvPr>
          <p:cNvGrpSpPr/>
          <p:nvPr/>
        </p:nvGrpSpPr>
        <p:grpSpPr>
          <a:xfrm>
            <a:off x="8274092" y="2020683"/>
            <a:ext cx="3179314" cy="2384486"/>
            <a:chOff x="7198242" y="2928098"/>
            <a:chExt cx="4343815" cy="3257861"/>
          </a:xfrm>
        </p:grpSpPr>
        <p:grpSp>
          <p:nvGrpSpPr>
            <p:cNvPr id="72" name="组合 71">
              <a:extLst>
                <a:ext uri="{FF2B5EF4-FFF2-40B4-BE49-F238E27FC236}">
                  <a16:creationId xmlns:a16="http://schemas.microsoft.com/office/drawing/2014/main" id="{F1FC9B65-623C-F07B-8490-96687FD77344}"/>
                </a:ext>
              </a:extLst>
            </p:cNvPr>
            <p:cNvGrpSpPr/>
            <p:nvPr/>
          </p:nvGrpSpPr>
          <p:grpSpPr>
            <a:xfrm>
              <a:off x="7198242" y="2928098"/>
              <a:ext cx="4343815" cy="3257861"/>
              <a:chOff x="6243284" y="2322715"/>
              <a:chExt cx="4343815" cy="3257861"/>
            </a:xfrm>
          </p:grpSpPr>
          <p:pic>
            <p:nvPicPr>
              <p:cNvPr id="73" name="图片 72">
                <a:extLst>
                  <a:ext uri="{FF2B5EF4-FFF2-40B4-BE49-F238E27FC236}">
                    <a16:creationId xmlns:a16="http://schemas.microsoft.com/office/drawing/2014/main" id="{8EB23F2B-D95C-799B-0333-6186C0EAF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92" name="椭圆 91">
                <a:extLst>
                  <a:ext uri="{FF2B5EF4-FFF2-40B4-BE49-F238E27FC236}">
                    <a16:creationId xmlns:a16="http://schemas.microsoft.com/office/drawing/2014/main" id="{F2E57B49-04B0-6EE3-D954-FDDAE5EF943F}"/>
                  </a:ext>
                </a:extLst>
              </p:cNvPr>
              <p:cNvSpPr/>
              <p:nvPr/>
            </p:nvSpPr>
            <p:spPr>
              <a:xfrm>
                <a:off x="7033537" y="4308459"/>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B8ABA68A-DC4E-CEFB-F7E4-613900561650}"/>
                  </a:ext>
                </a:extLst>
              </p:cNvPr>
              <p:cNvSpPr/>
              <p:nvPr/>
            </p:nvSpPr>
            <p:spPr>
              <a:xfrm>
                <a:off x="8911020" y="3236738"/>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a:extLst>
                  <a:ext uri="{FF2B5EF4-FFF2-40B4-BE49-F238E27FC236}">
                    <a16:creationId xmlns:a16="http://schemas.microsoft.com/office/drawing/2014/main" id="{4452A810-F717-02FE-963D-DC81E7746980}"/>
                  </a:ext>
                </a:extLst>
              </p:cNvPr>
              <p:cNvCxnSpPr>
                <a:cxnSpLocks/>
              </p:cNvCxnSpPr>
              <p:nvPr/>
            </p:nvCxnSpPr>
            <p:spPr>
              <a:xfrm flipV="1">
                <a:off x="7085924" y="3875088"/>
                <a:ext cx="716639" cy="10741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FEE8B67-70F9-C122-6B72-45DBD91C262F}"/>
                  </a:ext>
                </a:extLst>
              </p:cNvPr>
              <p:cNvCxnSpPr>
                <a:cxnSpLocks/>
              </p:cNvCxnSpPr>
              <p:nvPr/>
            </p:nvCxnSpPr>
            <p:spPr>
              <a:xfrm flipV="1">
                <a:off x="7802563" y="3524881"/>
                <a:ext cx="44450" cy="35020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929D7AE-3890-3FF0-B742-541F79D0D156}"/>
                  </a:ext>
                </a:extLst>
              </p:cNvPr>
              <p:cNvCxnSpPr>
                <a:cxnSpLocks/>
              </p:cNvCxnSpPr>
              <p:nvPr/>
            </p:nvCxnSpPr>
            <p:spPr>
              <a:xfrm flipH="1">
                <a:off x="7847013" y="3476226"/>
                <a:ext cx="754062" cy="4865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98" name="直接连接符 97">
              <a:extLst>
                <a:ext uri="{FF2B5EF4-FFF2-40B4-BE49-F238E27FC236}">
                  <a16:creationId xmlns:a16="http://schemas.microsoft.com/office/drawing/2014/main" id="{C9563B9A-7D4A-AB2F-4E33-2006E714AE58}"/>
                </a:ext>
              </a:extLst>
            </p:cNvPr>
            <p:cNvCxnSpPr>
              <a:cxnSpLocks/>
            </p:cNvCxnSpPr>
            <p:nvPr/>
          </p:nvCxnSpPr>
          <p:spPr>
            <a:xfrm flipV="1">
              <a:off x="8046244" y="3895725"/>
              <a:ext cx="1888331" cy="1069181"/>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00" name="直接连接符 99">
              <a:extLst>
                <a:ext uri="{FF2B5EF4-FFF2-40B4-BE49-F238E27FC236}">
                  <a16:creationId xmlns:a16="http://schemas.microsoft.com/office/drawing/2014/main" id="{5D86847C-0222-C71F-E85D-8DBA2E64D7F9}"/>
                </a:ext>
              </a:extLst>
            </p:cNvPr>
            <p:cNvCxnSpPr>
              <a:cxnSpLocks/>
            </p:cNvCxnSpPr>
            <p:nvPr/>
          </p:nvCxnSpPr>
          <p:spPr>
            <a:xfrm flipH="1" flipV="1">
              <a:off x="10803731" y="5336381"/>
              <a:ext cx="276225" cy="352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A6916C6-01A9-9D01-79B5-ED86A0DFCF0F}"/>
                </a:ext>
              </a:extLst>
            </p:cNvPr>
            <p:cNvCxnSpPr>
              <a:cxnSpLocks/>
            </p:cNvCxnSpPr>
            <p:nvPr/>
          </p:nvCxnSpPr>
          <p:spPr>
            <a:xfrm flipH="1">
              <a:off x="10136981" y="5348112"/>
              <a:ext cx="666750" cy="23998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0DEFEB4-FF57-3BF3-1285-341F301BAFBB}"/>
                </a:ext>
              </a:extLst>
            </p:cNvPr>
            <p:cNvCxnSpPr>
              <a:cxnSpLocks/>
            </p:cNvCxnSpPr>
            <p:nvPr/>
          </p:nvCxnSpPr>
          <p:spPr>
            <a:xfrm flipH="1" flipV="1">
              <a:off x="9579769" y="5234166"/>
              <a:ext cx="564356" cy="3694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67BEB5AC-17D7-2C8F-CB78-F40B04104962}"/>
                </a:ext>
              </a:extLst>
            </p:cNvPr>
            <p:cNvSpPr/>
            <p:nvPr/>
          </p:nvSpPr>
          <p:spPr>
            <a:xfrm>
              <a:off x="9992324" y="4927251"/>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A02881-9E00-6412-536A-ECA64D95DBE2}"/>
                </a:ext>
              </a:extLst>
            </p:cNvPr>
            <p:cNvSpPr/>
            <p:nvPr/>
          </p:nvSpPr>
          <p:spPr>
            <a:xfrm>
              <a:off x="11110338" y="6014047"/>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135">
              <a:extLst>
                <a:ext uri="{FF2B5EF4-FFF2-40B4-BE49-F238E27FC236}">
                  <a16:creationId xmlns:a16="http://schemas.microsoft.com/office/drawing/2014/main" id="{E1A59FD9-A272-CA4A-6645-425E89558645}"/>
                </a:ext>
              </a:extLst>
            </p:cNvPr>
            <p:cNvCxnSpPr>
              <a:cxnSpLocks/>
            </p:cNvCxnSpPr>
            <p:nvPr/>
          </p:nvCxnSpPr>
          <p:spPr>
            <a:xfrm>
              <a:off x="10039350" y="4983956"/>
              <a:ext cx="1121569" cy="108585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grpSp>
        <p:nvGrpSpPr>
          <p:cNvPr id="149" name="组合 148">
            <a:extLst>
              <a:ext uri="{FF2B5EF4-FFF2-40B4-BE49-F238E27FC236}">
                <a16:creationId xmlns:a16="http://schemas.microsoft.com/office/drawing/2014/main" id="{CD601A7B-47B6-D40E-DFC4-FFB459C7B20C}"/>
              </a:ext>
            </a:extLst>
          </p:cNvPr>
          <p:cNvGrpSpPr/>
          <p:nvPr/>
        </p:nvGrpSpPr>
        <p:grpSpPr>
          <a:xfrm>
            <a:off x="484588" y="48539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89870" y="5992996"/>
            <a:ext cx="954107" cy="276999"/>
          </a:xfrm>
          <a:prstGeom prst="rect">
            <a:avLst/>
          </a:prstGeom>
          <a:noFill/>
        </p:spPr>
        <p:txBody>
          <a:bodyPr wrap="none" rtlCol="0">
            <a:spAutoFit/>
          </a:bodyPr>
          <a:lstStyle/>
          <a:p>
            <a:r>
              <a:rPr lang="ja-JP" altLang="en-US" sz="1200" dirty="0"/>
              <a:t>三角形分割</a:t>
            </a:r>
            <a:endParaRPr lang="zh-CN" altLang="en-US" sz="1200"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55109" y="516064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421659" y="5117505"/>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700551" y="507357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80835" y="511082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324019" y="5213311"/>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grpSp>
        <p:nvGrpSpPr>
          <p:cNvPr id="321" name="组合 320">
            <a:extLst>
              <a:ext uri="{FF2B5EF4-FFF2-40B4-BE49-F238E27FC236}">
                <a16:creationId xmlns:a16="http://schemas.microsoft.com/office/drawing/2014/main" id="{2E58B66F-5A76-C282-BAA5-2FCF563F5CCC}"/>
              </a:ext>
            </a:extLst>
          </p:cNvPr>
          <p:cNvGrpSpPr/>
          <p:nvPr/>
        </p:nvGrpSpPr>
        <p:grpSpPr>
          <a:xfrm>
            <a:off x="2774412" y="4866394"/>
            <a:ext cx="1480999" cy="1110749"/>
            <a:chOff x="4331480" y="1419040"/>
            <a:chExt cx="6584847" cy="4938635"/>
          </a:xfrm>
        </p:grpSpPr>
        <p:grpSp>
          <p:nvGrpSpPr>
            <p:cNvPr id="323" name="组合 322">
              <a:extLst>
                <a:ext uri="{FF2B5EF4-FFF2-40B4-BE49-F238E27FC236}">
                  <a16:creationId xmlns:a16="http://schemas.microsoft.com/office/drawing/2014/main" id="{3DA577C4-5D63-282D-0864-4E73A6486C17}"/>
                </a:ext>
              </a:extLst>
            </p:cNvPr>
            <p:cNvGrpSpPr/>
            <p:nvPr/>
          </p:nvGrpSpPr>
          <p:grpSpPr>
            <a:xfrm>
              <a:off x="4331480" y="1419040"/>
              <a:ext cx="6584847" cy="4938635"/>
              <a:chOff x="6243284" y="2322715"/>
              <a:chExt cx="4343815" cy="3257861"/>
            </a:xfrm>
          </p:grpSpPr>
          <p:pic>
            <p:nvPicPr>
              <p:cNvPr id="338" name="图片 337">
                <a:extLst>
                  <a:ext uri="{FF2B5EF4-FFF2-40B4-BE49-F238E27FC236}">
                    <a16:creationId xmlns:a16="http://schemas.microsoft.com/office/drawing/2014/main" id="{B62DC3EB-9565-52DB-DB14-FB4027D06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39" name="椭圆 338">
                <a:extLst>
                  <a:ext uri="{FF2B5EF4-FFF2-40B4-BE49-F238E27FC236}">
                    <a16:creationId xmlns:a16="http://schemas.microsoft.com/office/drawing/2014/main" id="{1BAB58C2-60D3-B1E1-F660-89D02CBF36F3}"/>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708979B8-15CE-EB6E-FC99-21ED79618F2B}"/>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a:extLst>
                  <a:ext uri="{FF2B5EF4-FFF2-40B4-BE49-F238E27FC236}">
                    <a16:creationId xmlns:a16="http://schemas.microsoft.com/office/drawing/2014/main" id="{890753F6-A810-A38F-A554-05FD25ECB919}"/>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24" name="直接连接符 323">
              <a:extLst>
                <a:ext uri="{FF2B5EF4-FFF2-40B4-BE49-F238E27FC236}">
                  <a16:creationId xmlns:a16="http://schemas.microsoft.com/office/drawing/2014/main" id="{334E51CB-2E2A-F260-7584-6D1339BF5699}"/>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1027C38C-FC5E-E114-1B0D-99D66D0A6CAB}"/>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7" name="椭圆 326">
              <a:extLst>
                <a:ext uri="{FF2B5EF4-FFF2-40B4-BE49-F238E27FC236}">
                  <a16:creationId xmlns:a16="http://schemas.microsoft.com/office/drawing/2014/main" id="{BE9EFC64-4DB1-A7BA-7FB3-BABFB3EAB15F}"/>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6F357B60-3A9A-2E35-2A8A-358A97BD23C1}"/>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0" name="直接连接符 329">
              <a:extLst>
                <a:ext uri="{FF2B5EF4-FFF2-40B4-BE49-F238E27FC236}">
                  <a16:creationId xmlns:a16="http://schemas.microsoft.com/office/drawing/2014/main" id="{D5077D07-E92B-96CE-0960-CDB35A5F8ED5}"/>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14E41587-B53C-E105-2433-03883FC808D0}"/>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3" name="椭圆 332">
              <a:extLst>
                <a:ext uri="{FF2B5EF4-FFF2-40B4-BE49-F238E27FC236}">
                  <a16:creationId xmlns:a16="http://schemas.microsoft.com/office/drawing/2014/main" id="{2928FA60-8136-9286-9A37-D47C86002F96}"/>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直接连接符 334">
              <a:extLst>
                <a:ext uri="{FF2B5EF4-FFF2-40B4-BE49-F238E27FC236}">
                  <a16:creationId xmlns:a16="http://schemas.microsoft.com/office/drawing/2014/main" id="{BB057AB0-C7EF-A85A-12A5-F5B4FE4196BC}"/>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336" name="椭圆 335">
              <a:extLst>
                <a:ext uri="{FF2B5EF4-FFF2-40B4-BE49-F238E27FC236}">
                  <a16:creationId xmlns:a16="http://schemas.microsoft.com/office/drawing/2014/main" id="{A5A7A23D-C0B0-24E4-972E-612A7620ACA0}"/>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a:extLst>
              <a:ext uri="{FF2B5EF4-FFF2-40B4-BE49-F238E27FC236}">
                <a16:creationId xmlns:a16="http://schemas.microsoft.com/office/drawing/2014/main" id="{CB2B6C12-E272-1A9F-5794-CE0BA913495A}"/>
              </a:ext>
            </a:extLst>
          </p:cNvPr>
          <p:cNvGrpSpPr/>
          <p:nvPr/>
        </p:nvGrpSpPr>
        <p:grpSpPr>
          <a:xfrm>
            <a:off x="4977887" y="4861348"/>
            <a:ext cx="1561733" cy="1171299"/>
            <a:chOff x="4934009" y="1785609"/>
            <a:chExt cx="6168074" cy="4626055"/>
          </a:xfrm>
        </p:grpSpPr>
        <p:grpSp>
          <p:nvGrpSpPr>
            <p:cNvPr id="344" name="组合 343">
              <a:extLst>
                <a:ext uri="{FF2B5EF4-FFF2-40B4-BE49-F238E27FC236}">
                  <a16:creationId xmlns:a16="http://schemas.microsoft.com/office/drawing/2014/main" id="{FB68FD86-D5E0-D63F-1512-F8A9CFE85535}"/>
                </a:ext>
              </a:extLst>
            </p:cNvPr>
            <p:cNvGrpSpPr/>
            <p:nvPr/>
          </p:nvGrpSpPr>
          <p:grpSpPr>
            <a:xfrm>
              <a:off x="4934009" y="1785609"/>
              <a:ext cx="6168074" cy="4626055"/>
              <a:chOff x="6243284" y="2322715"/>
              <a:chExt cx="4343815" cy="3257861"/>
            </a:xfrm>
          </p:grpSpPr>
          <p:pic>
            <p:nvPicPr>
              <p:cNvPr id="354" name="图片 353">
                <a:extLst>
                  <a:ext uri="{FF2B5EF4-FFF2-40B4-BE49-F238E27FC236}">
                    <a16:creationId xmlns:a16="http://schemas.microsoft.com/office/drawing/2014/main" id="{BA489137-C09E-7C4F-1F7B-6B4542E0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55" name="椭圆 354">
                <a:extLst>
                  <a:ext uri="{FF2B5EF4-FFF2-40B4-BE49-F238E27FC236}">
                    <a16:creationId xmlns:a16="http://schemas.microsoft.com/office/drawing/2014/main" id="{C305A9B3-43B7-1A4A-8F0D-6B187EC8157F}"/>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96454746-BC63-B599-AE21-F3589612A428}"/>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8" name="直接连接符 357">
                <a:extLst>
                  <a:ext uri="{FF2B5EF4-FFF2-40B4-BE49-F238E27FC236}">
                    <a16:creationId xmlns:a16="http://schemas.microsoft.com/office/drawing/2014/main" id="{389122FF-D7C3-3D3D-0E60-1F35FEE2CC2E}"/>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16C15F6A-B0AB-7C3B-D5DF-67B592E3B97D}"/>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45" name="直接连接符 344">
              <a:extLst>
                <a:ext uri="{FF2B5EF4-FFF2-40B4-BE49-F238E27FC236}">
                  <a16:creationId xmlns:a16="http://schemas.microsoft.com/office/drawing/2014/main" id="{EAD17FC7-7F0E-7394-5192-2C5BB7F1D4D1}"/>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CD9425E0-8A33-258F-D388-11C29F112F8D}"/>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E8C29AA3-649D-CB35-2D62-33DAEEE5F7B1}"/>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49" name="椭圆 348">
              <a:extLst>
                <a:ext uri="{FF2B5EF4-FFF2-40B4-BE49-F238E27FC236}">
                  <a16:creationId xmlns:a16="http://schemas.microsoft.com/office/drawing/2014/main" id="{79993BD4-43AB-76F8-56E7-3D68267BC3B2}"/>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1" name="椭圆 350">
              <a:extLst>
                <a:ext uri="{FF2B5EF4-FFF2-40B4-BE49-F238E27FC236}">
                  <a16:creationId xmlns:a16="http://schemas.microsoft.com/office/drawing/2014/main" id="{93245A4F-DC73-AA18-E4ED-D3F392B6B28F}"/>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2" name="直接连接符 351">
              <a:extLst>
                <a:ext uri="{FF2B5EF4-FFF2-40B4-BE49-F238E27FC236}">
                  <a16:creationId xmlns:a16="http://schemas.microsoft.com/office/drawing/2014/main" id="{4D0F0239-F2DE-71FC-93E0-006CEF56E4A1}"/>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grpSp>
        <p:nvGrpSpPr>
          <p:cNvPr id="361" name="组合 360">
            <a:extLst>
              <a:ext uri="{FF2B5EF4-FFF2-40B4-BE49-F238E27FC236}">
                <a16:creationId xmlns:a16="http://schemas.microsoft.com/office/drawing/2014/main" id="{56E4C288-AF74-3AA0-F297-BD1B3AA7003C}"/>
              </a:ext>
            </a:extLst>
          </p:cNvPr>
          <p:cNvGrpSpPr/>
          <p:nvPr/>
        </p:nvGrpSpPr>
        <p:grpSpPr>
          <a:xfrm>
            <a:off x="7139950" y="4872006"/>
            <a:ext cx="1560822" cy="1170617"/>
            <a:chOff x="7198242" y="2928098"/>
            <a:chExt cx="4343815" cy="3257861"/>
          </a:xfrm>
        </p:grpSpPr>
        <p:grpSp>
          <p:nvGrpSpPr>
            <p:cNvPr id="363" name="组合 362">
              <a:extLst>
                <a:ext uri="{FF2B5EF4-FFF2-40B4-BE49-F238E27FC236}">
                  <a16:creationId xmlns:a16="http://schemas.microsoft.com/office/drawing/2014/main" id="{8C734CB8-9D0B-8128-6A25-91BF743A3DB6}"/>
                </a:ext>
              </a:extLst>
            </p:cNvPr>
            <p:cNvGrpSpPr/>
            <p:nvPr/>
          </p:nvGrpSpPr>
          <p:grpSpPr>
            <a:xfrm>
              <a:off x="7198242" y="2928098"/>
              <a:ext cx="4343815" cy="3257861"/>
              <a:chOff x="6243284" y="2322715"/>
              <a:chExt cx="4343815" cy="3257861"/>
            </a:xfrm>
          </p:grpSpPr>
          <p:pic>
            <p:nvPicPr>
              <p:cNvPr id="375" name="图片 374">
                <a:extLst>
                  <a:ext uri="{FF2B5EF4-FFF2-40B4-BE49-F238E27FC236}">
                    <a16:creationId xmlns:a16="http://schemas.microsoft.com/office/drawing/2014/main" id="{1C0AE503-FEB2-B542-C14D-E351E0695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76" name="椭圆 375">
                <a:extLst>
                  <a:ext uri="{FF2B5EF4-FFF2-40B4-BE49-F238E27FC236}">
                    <a16:creationId xmlns:a16="http://schemas.microsoft.com/office/drawing/2014/main" id="{DCE449D6-7166-F72F-2948-7471E9979AD2}"/>
                  </a:ext>
                </a:extLst>
              </p:cNvPr>
              <p:cNvSpPr/>
              <p:nvPr/>
            </p:nvSpPr>
            <p:spPr>
              <a:xfrm>
                <a:off x="7033537" y="4308459"/>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a:extLst>
                  <a:ext uri="{FF2B5EF4-FFF2-40B4-BE49-F238E27FC236}">
                    <a16:creationId xmlns:a16="http://schemas.microsoft.com/office/drawing/2014/main" id="{64406D5C-C5CC-4129-40A2-D5D2C22B27DF}"/>
                  </a:ext>
                </a:extLst>
              </p:cNvPr>
              <p:cNvSpPr/>
              <p:nvPr/>
            </p:nvSpPr>
            <p:spPr>
              <a:xfrm>
                <a:off x="8911020" y="3236738"/>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接连接符 378">
                <a:extLst>
                  <a:ext uri="{FF2B5EF4-FFF2-40B4-BE49-F238E27FC236}">
                    <a16:creationId xmlns:a16="http://schemas.microsoft.com/office/drawing/2014/main" id="{FD36DF74-5143-8192-758D-E44DEAB38983}"/>
                  </a:ext>
                </a:extLst>
              </p:cNvPr>
              <p:cNvCxnSpPr>
                <a:cxnSpLocks/>
              </p:cNvCxnSpPr>
              <p:nvPr/>
            </p:nvCxnSpPr>
            <p:spPr>
              <a:xfrm flipV="1">
                <a:off x="7085924" y="3875088"/>
                <a:ext cx="716639" cy="10741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id="{89AB534E-701F-7EFA-28AA-40C239ECF245}"/>
                  </a:ext>
                </a:extLst>
              </p:cNvPr>
              <p:cNvCxnSpPr>
                <a:cxnSpLocks/>
              </p:cNvCxnSpPr>
              <p:nvPr/>
            </p:nvCxnSpPr>
            <p:spPr>
              <a:xfrm flipV="1">
                <a:off x="7802563" y="3524881"/>
                <a:ext cx="44450" cy="35020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a16="http://schemas.microsoft.com/office/drawing/2014/main" id="{F17DCA6D-3D74-101F-9EA3-5639DE25EA20}"/>
                  </a:ext>
                </a:extLst>
              </p:cNvPr>
              <p:cNvCxnSpPr>
                <a:cxnSpLocks/>
              </p:cNvCxnSpPr>
              <p:nvPr/>
            </p:nvCxnSpPr>
            <p:spPr>
              <a:xfrm flipH="1">
                <a:off x="7847013" y="3476226"/>
                <a:ext cx="754062" cy="4865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64" name="直接连接符 363">
              <a:extLst>
                <a:ext uri="{FF2B5EF4-FFF2-40B4-BE49-F238E27FC236}">
                  <a16:creationId xmlns:a16="http://schemas.microsoft.com/office/drawing/2014/main" id="{2196B47C-EB52-AE6F-3AE8-3B0F1D3FB02B}"/>
                </a:ext>
              </a:extLst>
            </p:cNvPr>
            <p:cNvCxnSpPr>
              <a:cxnSpLocks/>
            </p:cNvCxnSpPr>
            <p:nvPr/>
          </p:nvCxnSpPr>
          <p:spPr>
            <a:xfrm flipV="1">
              <a:off x="8046244" y="3895725"/>
              <a:ext cx="1888331" cy="1069181"/>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66" name="直接连接符 365">
              <a:extLst>
                <a:ext uri="{FF2B5EF4-FFF2-40B4-BE49-F238E27FC236}">
                  <a16:creationId xmlns:a16="http://schemas.microsoft.com/office/drawing/2014/main" id="{15F56CA9-4DC8-F68A-E68F-96D23072D32C}"/>
                </a:ext>
              </a:extLst>
            </p:cNvPr>
            <p:cNvCxnSpPr>
              <a:cxnSpLocks/>
            </p:cNvCxnSpPr>
            <p:nvPr/>
          </p:nvCxnSpPr>
          <p:spPr>
            <a:xfrm flipH="1" flipV="1">
              <a:off x="10803731" y="5336381"/>
              <a:ext cx="276225" cy="352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EFC9787E-5C15-0AFF-D1AE-72EEEF5B7FF8}"/>
                </a:ext>
              </a:extLst>
            </p:cNvPr>
            <p:cNvCxnSpPr>
              <a:cxnSpLocks/>
            </p:cNvCxnSpPr>
            <p:nvPr/>
          </p:nvCxnSpPr>
          <p:spPr>
            <a:xfrm flipH="1">
              <a:off x="10136981" y="5348112"/>
              <a:ext cx="666750" cy="23998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E3577814-28C1-DD63-B940-CEE1F46B6981}"/>
                </a:ext>
              </a:extLst>
            </p:cNvPr>
            <p:cNvCxnSpPr>
              <a:cxnSpLocks/>
            </p:cNvCxnSpPr>
            <p:nvPr/>
          </p:nvCxnSpPr>
          <p:spPr>
            <a:xfrm flipH="1" flipV="1">
              <a:off x="9579769" y="5234166"/>
              <a:ext cx="564356" cy="3694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70" name="椭圆 369">
              <a:extLst>
                <a:ext uri="{FF2B5EF4-FFF2-40B4-BE49-F238E27FC236}">
                  <a16:creationId xmlns:a16="http://schemas.microsoft.com/office/drawing/2014/main" id="{D61EB7C2-C496-E07C-DF8E-53C35D5B2DE6}"/>
                </a:ext>
              </a:extLst>
            </p:cNvPr>
            <p:cNvSpPr/>
            <p:nvPr/>
          </p:nvSpPr>
          <p:spPr>
            <a:xfrm>
              <a:off x="9992324" y="4927251"/>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a:extLst>
                <a:ext uri="{FF2B5EF4-FFF2-40B4-BE49-F238E27FC236}">
                  <a16:creationId xmlns:a16="http://schemas.microsoft.com/office/drawing/2014/main" id="{BC7BCF7F-7C0D-0EB9-0640-383F86D1D0D7}"/>
                </a:ext>
              </a:extLst>
            </p:cNvPr>
            <p:cNvSpPr/>
            <p:nvPr/>
          </p:nvSpPr>
          <p:spPr>
            <a:xfrm>
              <a:off x="11110338" y="6014047"/>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3" name="直接连接符 372">
              <a:extLst>
                <a:ext uri="{FF2B5EF4-FFF2-40B4-BE49-F238E27FC236}">
                  <a16:creationId xmlns:a16="http://schemas.microsoft.com/office/drawing/2014/main" id="{8AEB7D29-32F6-ADD7-AF97-DC34B974D5C1}"/>
                </a:ext>
              </a:extLst>
            </p:cNvPr>
            <p:cNvCxnSpPr>
              <a:cxnSpLocks/>
            </p:cNvCxnSpPr>
            <p:nvPr/>
          </p:nvCxnSpPr>
          <p:spPr>
            <a:xfrm>
              <a:off x="10039350" y="4983956"/>
              <a:ext cx="1121569" cy="108585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sp>
        <p:nvSpPr>
          <p:cNvPr id="6" name="文本框 5">
            <a:extLst>
              <a:ext uri="{FF2B5EF4-FFF2-40B4-BE49-F238E27FC236}">
                <a16:creationId xmlns:a16="http://schemas.microsoft.com/office/drawing/2014/main" id="{87EA7438-0E46-77FC-E69A-B9308162A4DD}"/>
              </a:ext>
            </a:extLst>
          </p:cNvPr>
          <p:cNvSpPr txBox="1"/>
          <p:nvPr/>
        </p:nvSpPr>
        <p:spPr>
          <a:xfrm>
            <a:off x="5497517" y="6240749"/>
            <a:ext cx="6128326" cy="307777"/>
          </a:xfrm>
          <a:prstGeom prst="rect">
            <a:avLst/>
          </a:prstGeom>
          <a:noFill/>
        </p:spPr>
        <p:txBody>
          <a:bodyPr wrap="square">
            <a:spAutoFit/>
          </a:bodyPr>
          <a:lstStyle/>
          <a:p>
            <a:r>
              <a:rPr lang="ja-JP" altLang="en-US" sz="1400" dirty="0"/>
              <a:t>これで、実験用のインスタンスは全て</a:t>
            </a:r>
            <a:r>
              <a:rPr lang="en-US" altLang="ja-JP" sz="1400" dirty="0"/>
              <a:t>seg</a:t>
            </a:r>
            <a:r>
              <a:rPr lang="ja-JP" altLang="en-US" sz="1400" dirty="0"/>
              <a:t>グラフに最適巡回路が含まれる</a:t>
            </a:r>
            <a:endParaRPr lang="en-US" altLang="ja-JP" sz="1400" b="1" dirty="0"/>
          </a:p>
        </p:txBody>
      </p:sp>
    </p:spTree>
    <p:extLst>
      <p:ext uri="{BB962C8B-B14F-4D97-AF65-F5344CB8AC3E}">
        <p14:creationId xmlns:p14="http://schemas.microsoft.com/office/powerpoint/2010/main" val="407153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52578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405"/>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17964"/>
            <a:ext cx="4959602" cy="600164"/>
          </a:xfrm>
          <a:prstGeom prst="rect">
            <a:avLst/>
          </a:prstGeom>
          <a:noFill/>
        </p:spPr>
        <p:txBody>
          <a:bodyPr wrap="square">
            <a:spAutoFit/>
          </a:bodyPr>
          <a:lstStyle/>
          <a:p>
            <a:r>
              <a:rPr lang="en-US" altLang="zh-CN" sz="1100" dirty="0"/>
              <a:t>[1]</a:t>
            </a:r>
            <a:r>
              <a:rPr lang="zh-CN" altLang="en-US" sz="1100" dirty="0"/>
              <a:t>Michael B. Dillencourt,</a:t>
            </a:r>
            <a:endParaRPr lang="en-US" altLang="zh-CN" sz="1100" dirty="0"/>
          </a:p>
          <a:p>
            <a:r>
              <a:rPr lang="en-US" altLang="zh-CN" sz="1100" dirty="0"/>
              <a:t>”</a:t>
            </a:r>
            <a:r>
              <a:rPr lang="zh-CN" altLang="en-US" sz="1100" dirty="0"/>
              <a:t>Traveling salesman cycles are not always subgraphs of Delaunay triangulations </a:t>
            </a:r>
            <a:endParaRPr lang="en-US" altLang="zh-CN" sz="1100" dirty="0"/>
          </a:p>
          <a:p>
            <a:r>
              <a:rPr lang="zh-CN" altLang="en-US" sz="1100" dirty="0"/>
              <a:t>or of minimum weight triangulations,</a:t>
            </a:r>
            <a:r>
              <a:rPr lang="en-US" altLang="zh-CN" sz="1100" dirty="0"/>
              <a:t>”</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p:txBody>
      </p:sp>
      <p:grpSp>
        <p:nvGrpSpPr>
          <p:cNvPr id="146" name="组合 145">
            <a:extLst>
              <a:ext uri="{FF2B5EF4-FFF2-40B4-BE49-F238E27FC236}">
                <a16:creationId xmlns:a16="http://schemas.microsoft.com/office/drawing/2014/main" id="{E263A039-F9AB-674E-A112-6567B7EE75B0}"/>
              </a:ext>
            </a:extLst>
          </p:cNvPr>
          <p:cNvGrpSpPr/>
          <p:nvPr/>
        </p:nvGrpSpPr>
        <p:grpSpPr>
          <a:xfrm>
            <a:off x="790682" y="2160980"/>
            <a:ext cx="2021736" cy="1691591"/>
            <a:chOff x="1101278" y="2788880"/>
            <a:chExt cx="3979071" cy="3329298"/>
          </a:xfrm>
        </p:grpSpPr>
        <p:grpSp>
          <p:nvGrpSpPr>
            <p:cNvPr id="61" name="组合 60">
              <a:extLst>
                <a:ext uri="{FF2B5EF4-FFF2-40B4-BE49-F238E27FC236}">
                  <a16:creationId xmlns:a16="http://schemas.microsoft.com/office/drawing/2014/main" id="{C74259E5-A7C4-A284-9BEF-13C88DCAA420}"/>
                </a:ext>
              </a:extLst>
            </p:cNvPr>
            <p:cNvGrpSpPr/>
            <p:nvPr/>
          </p:nvGrpSpPr>
          <p:grpSpPr>
            <a:xfrm>
              <a:off x="1101278" y="2788880"/>
              <a:ext cx="3979071" cy="3329298"/>
              <a:chOff x="4159964" y="2160802"/>
              <a:chExt cx="6535374" cy="4777631"/>
            </a:xfrm>
          </p:grpSpPr>
          <p:grpSp>
            <p:nvGrpSpPr>
              <p:cNvPr id="77" name="组合 76">
                <a:extLst>
                  <a:ext uri="{FF2B5EF4-FFF2-40B4-BE49-F238E27FC236}">
                    <a16:creationId xmlns:a16="http://schemas.microsoft.com/office/drawing/2014/main" id="{9879160E-759A-3C93-C69B-D05A8CA15205}"/>
                  </a:ext>
                </a:extLst>
              </p:cNvPr>
              <p:cNvGrpSpPr/>
              <p:nvPr/>
            </p:nvGrpSpPr>
            <p:grpSpPr>
              <a:xfrm>
                <a:off x="4159964" y="2160802"/>
                <a:ext cx="6535374" cy="4777631"/>
                <a:chOff x="4147264" y="2080369"/>
                <a:chExt cx="6535374" cy="4777631"/>
              </a:xfrm>
            </p:grpSpPr>
            <p:pic>
              <p:nvPicPr>
                <p:cNvPr id="85" name="图片 84">
                  <a:extLst>
                    <a:ext uri="{FF2B5EF4-FFF2-40B4-BE49-F238E27FC236}">
                      <a16:creationId xmlns:a16="http://schemas.microsoft.com/office/drawing/2014/main" id="{B062036E-9960-6B61-A6AD-B777C62E2BD0}"/>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86" name="任意多边形: 形状 85">
                  <a:extLst>
                    <a:ext uri="{FF2B5EF4-FFF2-40B4-BE49-F238E27FC236}">
                      <a16:creationId xmlns:a16="http://schemas.microsoft.com/office/drawing/2014/main" id="{B7D5AE54-2F1A-FFC4-9877-EBE2354F2110}"/>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任意多边形: 形状 77">
                <a:extLst>
                  <a:ext uri="{FF2B5EF4-FFF2-40B4-BE49-F238E27FC236}">
                    <a16:creationId xmlns:a16="http://schemas.microsoft.com/office/drawing/2014/main" id="{76FFD500-82F0-D5E1-CEBD-9548D3F6A7FB}"/>
                  </a:ext>
                </a:extLst>
              </p:cNvPr>
              <p:cNvSpPr/>
              <p:nvPr/>
            </p:nvSpPr>
            <p:spPr>
              <a:xfrm>
                <a:off x="6731000" y="4333875"/>
                <a:ext cx="1069975" cy="539750"/>
              </a:xfrm>
              <a:custGeom>
                <a:avLst/>
                <a:gdLst>
                  <a:gd name="connsiteX0" fmla="*/ 57150 w 1069975"/>
                  <a:gd name="connsiteY0" fmla="*/ 0 h 539750"/>
                  <a:gd name="connsiteX1" fmla="*/ 0 w 1069975"/>
                  <a:gd name="connsiteY1" fmla="*/ 139700 h 539750"/>
                  <a:gd name="connsiteX2" fmla="*/ 522288 w 1069975"/>
                  <a:gd name="connsiteY2" fmla="*/ 539750 h 539750"/>
                  <a:gd name="connsiteX3" fmla="*/ 1069975 w 1069975"/>
                  <a:gd name="connsiteY3" fmla="*/ 393700 h 539750"/>
                  <a:gd name="connsiteX4" fmla="*/ 57150 w 1069975"/>
                  <a:gd name="connsiteY4" fmla="*/ 0 h 53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539750">
                    <a:moveTo>
                      <a:pt x="57150" y="0"/>
                    </a:moveTo>
                    <a:lnTo>
                      <a:pt x="0" y="139700"/>
                    </a:lnTo>
                    <a:lnTo>
                      <a:pt x="522288" y="539750"/>
                    </a:lnTo>
                    <a:lnTo>
                      <a:pt x="1069975" y="393700"/>
                    </a:lnTo>
                    <a:lnTo>
                      <a:pt x="57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任意多边形: 形状 78">
                <a:extLst>
                  <a:ext uri="{FF2B5EF4-FFF2-40B4-BE49-F238E27FC236}">
                    <a16:creationId xmlns:a16="http://schemas.microsoft.com/office/drawing/2014/main" id="{70C3A06B-49C7-8A7E-5400-702B6BB1D422}"/>
                  </a:ext>
                </a:extLst>
              </p:cNvPr>
              <p:cNvSpPr/>
              <p:nvPr/>
            </p:nvSpPr>
            <p:spPr>
              <a:xfrm>
                <a:off x="5519738" y="4100513"/>
                <a:ext cx="1270000" cy="1062037"/>
              </a:xfrm>
              <a:custGeom>
                <a:avLst/>
                <a:gdLst>
                  <a:gd name="connsiteX0" fmla="*/ 177800 w 1270000"/>
                  <a:gd name="connsiteY0" fmla="*/ 0 h 1062037"/>
                  <a:gd name="connsiteX1" fmla="*/ 1249362 w 1270000"/>
                  <a:gd name="connsiteY1" fmla="*/ 136525 h 1062037"/>
                  <a:gd name="connsiteX2" fmla="*/ 1270000 w 1270000"/>
                  <a:gd name="connsiteY2" fmla="*/ 228600 h 1062037"/>
                  <a:gd name="connsiteX3" fmla="*/ 1212850 w 1270000"/>
                  <a:gd name="connsiteY3" fmla="*/ 374650 h 1062037"/>
                  <a:gd name="connsiteX4" fmla="*/ 504825 w 1270000"/>
                  <a:gd name="connsiteY4" fmla="*/ 1044575 h 1062037"/>
                  <a:gd name="connsiteX5" fmla="*/ 436562 w 1270000"/>
                  <a:gd name="connsiteY5" fmla="*/ 1062037 h 1062037"/>
                  <a:gd name="connsiteX6" fmla="*/ 0 w 1270000"/>
                  <a:gd name="connsiteY6" fmla="*/ 293687 h 1062037"/>
                  <a:gd name="connsiteX7" fmla="*/ 177800 w 1270000"/>
                  <a:gd name="connsiteY7" fmla="*/ 0 h 10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1062037">
                    <a:moveTo>
                      <a:pt x="177800" y="0"/>
                    </a:moveTo>
                    <a:lnTo>
                      <a:pt x="1249362" y="136525"/>
                    </a:lnTo>
                    <a:lnTo>
                      <a:pt x="1270000" y="228600"/>
                    </a:lnTo>
                    <a:lnTo>
                      <a:pt x="1212850" y="374650"/>
                    </a:lnTo>
                    <a:lnTo>
                      <a:pt x="504825" y="1044575"/>
                    </a:lnTo>
                    <a:lnTo>
                      <a:pt x="436562" y="1062037"/>
                    </a:lnTo>
                    <a:lnTo>
                      <a:pt x="0" y="293687"/>
                    </a:lnTo>
                    <a:lnTo>
                      <a:pt x="17780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任意多边形: 形状 79">
                <a:extLst>
                  <a:ext uri="{FF2B5EF4-FFF2-40B4-BE49-F238E27FC236}">
                    <a16:creationId xmlns:a16="http://schemas.microsoft.com/office/drawing/2014/main" id="{37781AAF-ACC5-F9B2-8228-BC620A292B72}"/>
                  </a:ext>
                </a:extLst>
              </p:cNvPr>
              <p:cNvSpPr/>
              <p:nvPr/>
            </p:nvSpPr>
            <p:spPr>
              <a:xfrm>
                <a:off x="5649913" y="3611563"/>
                <a:ext cx="1217612" cy="623887"/>
              </a:xfrm>
              <a:custGeom>
                <a:avLst/>
                <a:gdLst>
                  <a:gd name="connsiteX0" fmla="*/ 514350 w 1217612"/>
                  <a:gd name="connsiteY0" fmla="*/ 0 h 623887"/>
                  <a:gd name="connsiteX1" fmla="*/ 1217612 w 1217612"/>
                  <a:gd name="connsiteY1" fmla="*/ 125412 h 623887"/>
                  <a:gd name="connsiteX2" fmla="*/ 1208087 w 1217612"/>
                  <a:gd name="connsiteY2" fmla="*/ 566737 h 623887"/>
                  <a:gd name="connsiteX3" fmla="*/ 1119187 w 1217612"/>
                  <a:gd name="connsiteY3" fmla="*/ 623887 h 623887"/>
                  <a:gd name="connsiteX4" fmla="*/ 47625 w 1217612"/>
                  <a:gd name="connsiteY4" fmla="*/ 482600 h 623887"/>
                  <a:gd name="connsiteX5" fmla="*/ 0 w 1217612"/>
                  <a:gd name="connsiteY5" fmla="*/ 425450 h 623887"/>
                  <a:gd name="connsiteX6" fmla="*/ 514350 w 1217612"/>
                  <a:gd name="connsiteY6" fmla="*/ 0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612" h="623887">
                    <a:moveTo>
                      <a:pt x="514350" y="0"/>
                    </a:moveTo>
                    <a:lnTo>
                      <a:pt x="1217612" y="125412"/>
                    </a:lnTo>
                    <a:lnTo>
                      <a:pt x="1208087" y="566737"/>
                    </a:lnTo>
                    <a:lnTo>
                      <a:pt x="1119187" y="623887"/>
                    </a:lnTo>
                    <a:lnTo>
                      <a:pt x="47625" y="482600"/>
                    </a:lnTo>
                    <a:lnTo>
                      <a:pt x="0" y="425450"/>
                    </a:lnTo>
                    <a:lnTo>
                      <a:pt x="5143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形状 80">
                <a:extLst>
                  <a:ext uri="{FF2B5EF4-FFF2-40B4-BE49-F238E27FC236}">
                    <a16:creationId xmlns:a16="http://schemas.microsoft.com/office/drawing/2014/main" id="{EC13716A-B8C5-7FDA-00D5-7A7FAB2A892D}"/>
                  </a:ext>
                </a:extLst>
              </p:cNvPr>
              <p:cNvSpPr/>
              <p:nvPr/>
            </p:nvSpPr>
            <p:spPr>
              <a:xfrm>
                <a:off x="6859588" y="3548063"/>
                <a:ext cx="817562" cy="631825"/>
              </a:xfrm>
              <a:custGeom>
                <a:avLst/>
                <a:gdLst>
                  <a:gd name="connsiteX0" fmla="*/ 6350 w 817562"/>
                  <a:gd name="connsiteY0" fmla="*/ 184150 h 631825"/>
                  <a:gd name="connsiteX1" fmla="*/ 268287 w 817562"/>
                  <a:gd name="connsiteY1" fmla="*/ 11112 h 631825"/>
                  <a:gd name="connsiteX2" fmla="*/ 452437 w 817562"/>
                  <a:gd name="connsiteY2" fmla="*/ 0 h 631825"/>
                  <a:gd name="connsiteX3" fmla="*/ 817562 w 817562"/>
                  <a:gd name="connsiteY3" fmla="*/ 376237 h 631825"/>
                  <a:gd name="connsiteX4" fmla="*/ 679450 w 817562"/>
                  <a:gd name="connsiteY4" fmla="*/ 560387 h 631825"/>
                  <a:gd name="connsiteX5" fmla="*/ 0 w 817562"/>
                  <a:gd name="connsiteY5" fmla="*/ 631825 h 631825"/>
                  <a:gd name="connsiteX6" fmla="*/ 6350 w 817562"/>
                  <a:gd name="connsiteY6" fmla="*/ 18415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562" h="631825">
                    <a:moveTo>
                      <a:pt x="6350" y="184150"/>
                    </a:moveTo>
                    <a:lnTo>
                      <a:pt x="268287" y="11112"/>
                    </a:lnTo>
                    <a:lnTo>
                      <a:pt x="452437" y="0"/>
                    </a:lnTo>
                    <a:lnTo>
                      <a:pt x="817562" y="376237"/>
                    </a:lnTo>
                    <a:lnTo>
                      <a:pt x="679450" y="560387"/>
                    </a:lnTo>
                    <a:lnTo>
                      <a:pt x="0" y="631825"/>
                    </a:lnTo>
                    <a:cubicBezTo>
                      <a:pt x="2117" y="482600"/>
                      <a:pt x="4233" y="333375"/>
                      <a:pt x="6350" y="184150"/>
                    </a:cubicBez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任意多边形: 形状 81">
                <a:extLst>
                  <a:ext uri="{FF2B5EF4-FFF2-40B4-BE49-F238E27FC236}">
                    <a16:creationId xmlns:a16="http://schemas.microsoft.com/office/drawing/2014/main" id="{AB6191E5-AC4A-0917-8259-24E134E34117}"/>
                  </a:ext>
                </a:extLst>
              </p:cNvPr>
              <p:cNvSpPr/>
              <p:nvPr/>
            </p:nvSpPr>
            <p:spPr>
              <a:xfrm>
                <a:off x="7539038" y="3832225"/>
                <a:ext cx="1100137" cy="517525"/>
              </a:xfrm>
              <a:custGeom>
                <a:avLst/>
                <a:gdLst>
                  <a:gd name="connsiteX0" fmla="*/ 139700 w 1100137"/>
                  <a:gd name="connsiteY0" fmla="*/ 92075 h 517525"/>
                  <a:gd name="connsiteX1" fmla="*/ 449262 w 1100137"/>
                  <a:gd name="connsiteY1" fmla="*/ 0 h 517525"/>
                  <a:gd name="connsiteX2" fmla="*/ 947737 w 1100137"/>
                  <a:gd name="connsiteY2" fmla="*/ 36513 h 517525"/>
                  <a:gd name="connsiteX3" fmla="*/ 1100137 w 1100137"/>
                  <a:gd name="connsiteY3" fmla="*/ 290513 h 517525"/>
                  <a:gd name="connsiteX4" fmla="*/ 1076325 w 1100137"/>
                  <a:gd name="connsiteY4" fmla="*/ 346075 h 517525"/>
                  <a:gd name="connsiteX5" fmla="*/ 466725 w 1100137"/>
                  <a:gd name="connsiteY5" fmla="*/ 517525 h 517525"/>
                  <a:gd name="connsiteX6" fmla="*/ 0 w 1100137"/>
                  <a:gd name="connsiteY6" fmla="*/ 279400 h 517525"/>
                  <a:gd name="connsiteX7" fmla="*/ 139700 w 1100137"/>
                  <a:gd name="connsiteY7" fmla="*/ 9207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137" h="517525">
                    <a:moveTo>
                      <a:pt x="139700" y="92075"/>
                    </a:moveTo>
                    <a:lnTo>
                      <a:pt x="449262" y="0"/>
                    </a:lnTo>
                    <a:lnTo>
                      <a:pt x="947737" y="36513"/>
                    </a:lnTo>
                    <a:lnTo>
                      <a:pt x="1100137" y="290513"/>
                    </a:lnTo>
                    <a:lnTo>
                      <a:pt x="1076325" y="346075"/>
                    </a:lnTo>
                    <a:lnTo>
                      <a:pt x="466725" y="517525"/>
                    </a:lnTo>
                    <a:lnTo>
                      <a:pt x="0" y="279400"/>
                    </a:lnTo>
                    <a:lnTo>
                      <a:pt x="139700" y="920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形状 82">
                <a:extLst>
                  <a:ext uri="{FF2B5EF4-FFF2-40B4-BE49-F238E27FC236}">
                    <a16:creationId xmlns:a16="http://schemas.microsoft.com/office/drawing/2014/main" id="{ECE91EAA-595D-716B-CB6C-43C4206EAEE2}"/>
                  </a:ext>
                </a:extLst>
              </p:cNvPr>
              <p:cNvSpPr/>
              <p:nvPr/>
            </p:nvSpPr>
            <p:spPr>
              <a:xfrm>
                <a:off x="7864475" y="4179888"/>
                <a:ext cx="1189038" cy="668337"/>
              </a:xfrm>
              <a:custGeom>
                <a:avLst/>
                <a:gdLst>
                  <a:gd name="connsiteX0" fmla="*/ 146050 w 1189038"/>
                  <a:gd name="connsiteY0" fmla="*/ 171450 h 668337"/>
                  <a:gd name="connsiteX1" fmla="*/ 0 w 1189038"/>
                  <a:gd name="connsiteY1" fmla="*/ 544512 h 668337"/>
                  <a:gd name="connsiteX2" fmla="*/ 190500 w 1189038"/>
                  <a:gd name="connsiteY2" fmla="*/ 668337 h 668337"/>
                  <a:gd name="connsiteX3" fmla="*/ 1165225 w 1189038"/>
                  <a:gd name="connsiteY3" fmla="*/ 469900 h 668337"/>
                  <a:gd name="connsiteX4" fmla="*/ 1189038 w 1189038"/>
                  <a:gd name="connsiteY4" fmla="*/ 393700 h 668337"/>
                  <a:gd name="connsiteX5" fmla="*/ 757238 w 1189038"/>
                  <a:gd name="connsiteY5" fmla="*/ 0 h 668337"/>
                  <a:gd name="connsiteX6" fmla="*/ 146050 w 1189038"/>
                  <a:gd name="connsiteY6" fmla="*/ 171450 h 66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038" h="668337">
                    <a:moveTo>
                      <a:pt x="146050" y="171450"/>
                    </a:moveTo>
                    <a:lnTo>
                      <a:pt x="0" y="544512"/>
                    </a:lnTo>
                    <a:lnTo>
                      <a:pt x="190500" y="668337"/>
                    </a:lnTo>
                    <a:lnTo>
                      <a:pt x="1165225" y="469900"/>
                    </a:lnTo>
                    <a:lnTo>
                      <a:pt x="1189038" y="393700"/>
                    </a:lnTo>
                    <a:lnTo>
                      <a:pt x="757238" y="0"/>
                    </a:lnTo>
                    <a:lnTo>
                      <a:pt x="146050" y="1714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任意多边形: 形状 83">
                <a:extLst>
                  <a:ext uri="{FF2B5EF4-FFF2-40B4-BE49-F238E27FC236}">
                    <a16:creationId xmlns:a16="http://schemas.microsoft.com/office/drawing/2014/main" id="{8AC44D80-CD52-7832-A2E7-C5795EB025FC}"/>
                  </a:ext>
                </a:extLst>
              </p:cNvPr>
              <p:cNvSpPr/>
              <p:nvPr/>
            </p:nvSpPr>
            <p:spPr>
              <a:xfrm>
                <a:off x="7061200" y="4721225"/>
                <a:ext cx="1022350" cy="438150"/>
              </a:xfrm>
              <a:custGeom>
                <a:avLst/>
                <a:gdLst>
                  <a:gd name="connsiteX0" fmla="*/ 739775 w 1022350"/>
                  <a:gd name="connsiteY0" fmla="*/ 3175 h 438150"/>
                  <a:gd name="connsiteX1" fmla="*/ 796925 w 1022350"/>
                  <a:gd name="connsiteY1" fmla="*/ 0 h 438150"/>
                  <a:gd name="connsiteX2" fmla="*/ 995363 w 1022350"/>
                  <a:gd name="connsiteY2" fmla="*/ 130175 h 438150"/>
                  <a:gd name="connsiteX3" fmla="*/ 1022350 w 1022350"/>
                  <a:gd name="connsiteY3" fmla="*/ 231775 h 438150"/>
                  <a:gd name="connsiteX4" fmla="*/ 965200 w 1022350"/>
                  <a:gd name="connsiteY4" fmla="*/ 438150 h 438150"/>
                  <a:gd name="connsiteX5" fmla="*/ 0 w 1022350"/>
                  <a:gd name="connsiteY5" fmla="*/ 312738 h 438150"/>
                  <a:gd name="connsiteX6" fmla="*/ 185738 w 1022350"/>
                  <a:gd name="connsiteY6" fmla="*/ 161925 h 438150"/>
                  <a:gd name="connsiteX7" fmla="*/ 739775 w 1022350"/>
                  <a:gd name="connsiteY7" fmla="*/ 317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50" h="438150">
                    <a:moveTo>
                      <a:pt x="739775" y="3175"/>
                    </a:moveTo>
                    <a:lnTo>
                      <a:pt x="796925" y="0"/>
                    </a:lnTo>
                    <a:lnTo>
                      <a:pt x="995363" y="130175"/>
                    </a:lnTo>
                    <a:lnTo>
                      <a:pt x="1022350" y="231775"/>
                    </a:lnTo>
                    <a:lnTo>
                      <a:pt x="965200" y="438150"/>
                    </a:lnTo>
                    <a:lnTo>
                      <a:pt x="0" y="312738"/>
                    </a:lnTo>
                    <a:lnTo>
                      <a:pt x="185738" y="161925"/>
                    </a:lnTo>
                    <a:lnTo>
                      <a:pt x="739775" y="31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15" name="直接连接符 114">
              <a:extLst>
                <a:ext uri="{FF2B5EF4-FFF2-40B4-BE49-F238E27FC236}">
                  <a16:creationId xmlns:a16="http://schemas.microsoft.com/office/drawing/2014/main" id="{8933F62F-114E-39F0-9F36-6C9F72284007}"/>
                </a:ext>
              </a:extLst>
            </p:cNvPr>
            <p:cNvCxnSpPr>
              <a:cxnSpLocks/>
            </p:cNvCxnSpPr>
            <p:nvPr/>
          </p:nvCxnSpPr>
          <p:spPr>
            <a:xfrm>
              <a:off x="2482813" y="3967787"/>
              <a:ext cx="628458" cy="39179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AE6618E1-E5B1-9840-6770-26CF15ED7EBC}"/>
                </a:ext>
              </a:extLst>
            </p:cNvPr>
            <p:cNvCxnSpPr>
              <a:cxnSpLocks/>
            </p:cNvCxnSpPr>
            <p:nvPr/>
          </p:nvCxnSpPr>
          <p:spPr>
            <a:xfrm flipH="1">
              <a:off x="2328863" y="4359584"/>
              <a:ext cx="775642" cy="685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4" name="直接连接符 123">
              <a:extLst>
                <a:ext uri="{FF2B5EF4-FFF2-40B4-BE49-F238E27FC236}">
                  <a16:creationId xmlns:a16="http://schemas.microsoft.com/office/drawing/2014/main" id="{E0793428-3409-E4ED-1F19-A2187AEAE156}"/>
                </a:ext>
              </a:extLst>
            </p:cNvPr>
            <p:cNvCxnSpPr>
              <a:cxnSpLocks/>
            </p:cNvCxnSpPr>
            <p:nvPr/>
          </p:nvCxnSpPr>
          <p:spPr>
            <a:xfrm flipH="1">
              <a:off x="2953689" y="4359584"/>
              <a:ext cx="168464" cy="17459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7746393-FE78-67E7-5C98-E76DFD627D96}"/>
                </a:ext>
              </a:extLst>
            </p:cNvPr>
            <p:cNvCxnSpPr>
              <a:cxnSpLocks/>
            </p:cNvCxnSpPr>
            <p:nvPr/>
          </p:nvCxnSpPr>
          <p:spPr>
            <a:xfrm>
              <a:off x="3118001" y="4370646"/>
              <a:ext cx="17526" cy="42239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7617A515-3989-A9D2-2C76-C86B5A159FF2}"/>
                </a:ext>
              </a:extLst>
            </p:cNvPr>
            <p:cNvCxnSpPr>
              <a:cxnSpLocks/>
            </p:cNvCxnSpPr>
            <p:nvPr/>
          </p:nvCxnSpPr>
          <p:spPr>
            <a:xfrm>
              <a:off x="3118001" y="4359584"/>
              <a:ext cx="600746" cy="8366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FCB546A2-60DF-7046-9730-481FAFB24D0C}"/>
                </a:ext>
              </a:extLst>
            </p:cNvPr>
            <p:cNvCxnSpPr>
              <a:cxnSpLocks/>
            </p:cNvCxnSpPr>
            <p:nvPr/>
          </p:nvCxnSpPr>
          <p:spPr>
            <a:xfrm flipV="1">
              <a:off x="3118001" y="4095747"/>
              <a:ext cx="347994" cy="26091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C3BB5D24-EF2D-07DD-531A-86B59616765F}"/>
                </a:ext>
              </a:extLst>
            </p:cNvPr>
            <p:cNvCxnSpPr>
              <a:cxnSpLocks/>
            </p:cNvCxnSpPr>
            <p:nvPr/>
          </p:nvCxnSpPr>
          <p:spPr>
            <a:xfrm flipH="1" flipV="1">
              <a:off x="3007506" y="3965882"/>
              <a:ext cx="110495" cy="3904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248" name="文本框 247">
            <a:extLst>
              <a:ext uri="{FF2B5EF4-FFF2-40B4-BE49-F238E27FC236}">
                <a16:creationId xmlns:a16="http://schemas.microsoft.com/office/drawing/2014/main" id="{5DD1D2C6-327E-E158-ECED-4946EDC0B4C5}"/>
              </a:ext>
            </a:extLst>
          </p:cNvPr>
          <p:cNvSpPr txBox="1"/>
          <p:nvPr/>
        </p:nvSpPr>
        <p:spPr>
          <a:xfrm>
            <a:off x="337127" y="4231577"/>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spTree>
    <p:extLst>
      <p:ext uri="{BB962C8B-B14F-4D97-AF65-F5344CB8AC3E}">
        <p14:creationId xmlns:p14="http://schemas.microsoft.com/office/powerpoint/2010/main" val="12058905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3078</TotalTime>
  <Words>2214</Words>
  <Application>Microsoft Office PowerPoint</Application>
  <PresentationFormat>宽屏</PresentationFormat>
  <Paragraphs>549</Paragraphs>
  <Slides>17</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124</cp:revision>
  <dcterms:created xsi:type="dcterms:W3CDTF">2024-08-23T05:41:13Z</dcterms:created>
  <dcterms:modified xsi:type="dcterms:W3CDTF">2024-09-17T09:42:21Z</dcterms:modified>
</cp:coreProperties>
</file>